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18"/>
  </p:notesMasterIdLst>
  <p:sldIdLst>
    <p:sldId id="256" r:id="rId2"/>
    <p:sldId id="259" r:id="rId3"/>
    <p:sldId id="260" r:id="rId4"/>
    <p:sldId id="274" r:id="rId5"/>
    <p:sldId id="262" r:id="rId6"/>
    <p:sldId id="261" r:id="rId7"/>
    <p:sldId id="263" r:id="rId8"/>
    <p:sldId id="270" r:id="rId9"/>
    <p:sldId id="266" r:id="rId10"/>
    <p:sldId id="273" r:id="rId11"/>
    <p:sldId id="267" r:id="rId12"/>
    <p:sldId id="275" r:id="rId13"/>
    <p:sldId id="269" r:id="rId14"/>
    <p:sldId id="257" r:id="rId15"/>
    <p:sldId id="276"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728AADB4-46E2-48B0-B714-F3DE2FF2193C}">
          <p14:sldIdLst>
            <p14:sldId id="256"/>
          </p14:sldIdLst>
        </p14:section>
        <p14:section name="研究背景和现状" id="{FBDB98CE-5294-4524-AB47-4670AA474D00}">
          <p14:sldIdLst>
            <p14:sldId id="259"/>
            <p14:sldId id="260"/>
          </p14:sldIdLst>
        </p14:section>
        <p14:section name="评价模型建立" id="{50E5C525-2C65-4508-A816-79233554D964}">
          <p14:sldIdLst>
            <p14:sldId id="274"/>
            <p14:sldId id="262"/>
            <p14:sldId id="261"/>
            <p14:sldId id="263"/>
            <p14:sldId id="270"/>
            <p14:sldId id="266"/>
            <p14:sldId id="273"/>
          </p14:sldIdLst>
        </p14:section>
        <p14:section name="主观实验" id="{0E6CC1A6-55A4-47EF-9E22-038848916B81}">
          <p14:sldIdLst>
            <p14:sldId id="267"/>
            <p14:sldId id="275"/>
            <p14:sldId id="269"/>
          </p14:sldIdLst>
        </p14:section>
        <p14:section name="结论" id="{FF3847F2-9BC0-4597-BB3C-FC479F65EF51}">
          <p14:sldIdLst>
            <p14:sldId id="257"/>
            <p14:sldId id="276"/>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953" autoAdjust="0"/>
  </p:normalViewPr>
  <p:slideViewPr>
    <p:cSldViewPr snapToGrid="0">
      <p:cViewPr varScale="1">
        <p:scale>
          <a:sx n="71" d="100"/>
          <a:sy n="71" d="100"/>
        </p:scale>
        <p:origin x="3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王 家才" userId="863c4bbfb9f47078" providerId="LiveId" clId="{72A45F20-B00A-4E53-BEA6-9CC3CE6D5271}"/>
    <pc:docChg chg="undo redo custSel addSld delSld modSld sldOrd modMainMaster delSection modSection">
      <pc:chgData name="王 家才" userId="863c4bbfb9f47078" providerId="LiveId" clId="{72A45F20-B00A-4E53-BEA6-9CC3CE6D5271}" dt="2019-06-22T13:06:04.404" v="10143" actId="20577"/>
      <pc:docMkLst>
        <pc:docMk/>
      </pc:docMkLst>
      <pc:sldChg chg="addSp modSp add setBg modNotesTx">
        <pc:chgData name="王 家才" userId="863c4bbfb9f47078" providerId="LiveId" clId="{72A45F20-B00A-4E53-BEA6-9CC3CE6D5271}" dt="2019-06-22T12:15:17.497" v="9271" actId="207"/>
        <pc:sldMkLst>
          <pc:docMk/>
          <pc:sldMk cId="310890121" sldId="256"/>
        </pc:sldMkLst>
        <pc:spChg chg="mod">
          <ac:chgData name="王 家才" userId="863c4bbfb9f47078" providerId="LiveId" clId="{72A45F20-B00A-4E53-BEA6-9CC3CE6D5271}" dt="2019-06-22T12:15:17.497" v="9271" actId="207"/>
          <ac:spMkLst>
            <pc:docMk/>
            <pc:sldMk cId="310890121" sldId="256"/>
            <ac:spMk id="2" creationId="{73CB7098-9FD0-47CD-AFBC-B7F11F7461CB}"/>
          </ac:spMkLst>
        </pc:spChg>
        <pc:spChg chg="mod">
          <ac:chgData name="王 家才" userId="863c4bbfb9f47078" providerId="LiveId" clId="{72A45F20-B00A-4E53-BEA6-9CC3CE6D5271}" dt="2019-06-22T06:52:11.687" v="2013" actId="113"/>
          <ac:spMkLst>
            <pc:docMk/>
            <pc:sldMk cId="310890121" sldId="256"/>
            <ac:spMk id="3" creationId="{72CFA153-0857-42AE-9ABC-7C0694BCB491}"/>
          </ac:spMkLst>
        </pc:spChg>
        <pc:spChg chg="add mod">
          <ac:chgData name="王 家才" userId="863c4bbfb9f47078" providerId="LiveId" clId="{72A45F20-B00A-4E53-BEA6-9CC3CE6D5271}" dt="2019-06-22T05:47:12.299" v="995" actId="1076"/>
          <ac:spMkLst>
            <pc:docMk/>
            <pc:sldMk cId="310890121" sldId="256"/>
            <ac:spMk id="4" creationId="{489FF504-3EF7-40D6-96A7-5F996DA6C01B}"/>
          </ac:spMkLst>
        </pc:spChg>
      </pc:sldChg>
      <pc:sldChg chg="addSp delSp modSp add">
        <pc:chgData name="王 家才" userId="863c4bbfb9f47078" providerId="LiveId" clId="{72A45F20-B00A-4E53-BEA6-9CC3CE6D5271}" dt="2019-06-22T12:20:08.686" v="9311"/>
        <pc:sldMkLst>
          <pc:docMk/>
          <pc:sldMk cId="548883582" sldId="257"/>
        </pc:sldMkLst>
        <pc:spChg chg="del">
          <ac:chgData name="王 家才" userId="863c4bbfb9f47078" providerId="LiveId" clId="{72A45F20-B00A-4E53-BEA6-9CC3CE6D5271}" dt="2019-06-22T06:32:52.566" v="1168" actId="478"/>
          <ac:spMkLst>
            <pc:docMk/>
            <pc:sldMk cId="548883582" sldId="257"/>
            <ac:spMk id="2" creationId="{73CB7098-9FD0-47CD-AFBC-B7F11F7461CB}"/>
          </ac:spMkLst>
        </pc:spChg>
        <pc:spChg chg="mod">
          <ac:chgData name="王 家才" userId="863c4bbfb9f47078" providerId="LiveId" clId="{72A45F20-B00A-4E53-BEA6-9CC3CE6D5271}" dt="2019-06-22T12:20:08.686" v="9311"/>
          <ac:spMkLst>
            <pc:docMk/>
            <pc:sldMk cId="548883582" sldId="257"/>
            <ac:spMk id="3" creationId="{72CFA153-0857-42AE-9ABC-7C0694BCB491}"/>
          </ac:spMkLst>
        </pc:spChg>
        <pc:spChg chg="add del mod">
          <ac:chgData name="王 家才" userId="863c4bbfb9f47078" providerId="LiveId" clId="{72A45F20-B00A-4E53-BEA6-9CC3CE6D5271}" dt="2019-06-22T12:19:40.559" v="9278" actId="478"/>
          <ac:spMkLst>
            <pc:docMk/>
            <pc:sldMk cId="548883582" sldId="257"/>
            <ac:spMk id="4" creationId="{36B1F890-EA16-4A08-BE4C-68C217540CE2}"/>
          </ac:spMkLst>
        </pc:spChg>
        <pc:spChg chg="del">
          <ac:chgData name="王 家才" userId="863c4bbfb9f47078" providerId="LiveId" clId="{72A45F20-B00A-4E53-BEA6-9CC3CE6D5271}" dt="2019-06-22T06:32:58.457" v="1170" actId="478"/>
          <ac:spMkLst>
            <pc:docMk/>
            <pc:sldMk cId="548883582" sldId="257"/>
            <ac:spMk id="4" creationId="{489FF504-3EF7-40D6-96A7-5F996DA6C01B}"/>
          </ac:spMkLst>
        </pc:spChg>
        <pc:spChg chg="add del mod">
          <ac:chgData name="王 家才" userId="863c4bbfb9f47078" providerId="LiveId" clId="{72A45F20-B00A-4E53-BEA6-9CC3CE6D5271}" dt="2019-06-22T06:32:55.118" v="1169" actId="478"/>
          <ac:spMkLst>
            <pc:docMk/>
            <pc:sldMk cId="548883582" sldId="257"/>
            <ac:spMk id="6" creationId="{0DF52A3B-0E2F-4B46-851E-BDF052C650AD}"/>
          </ac:spMkLst>
        </pc:spChg>
        <pc:spChg chg="add del mod">
          <ac:chgData name="王 家才" userId="863c4bbfb9f47078" providerId="LiveId" clId="{72A45F20-B00A-4E53-BEA6-9CC3CE6D5271}" dt="2019-06-22T08:34:12.973" v="4358" actId="478"/>
          <ac:spMkLst>
            <pc:docMk/>
            <pc:sldMk cId="548883582" sldId="257"/>
            <ac:spMk id="9" creationId="{E5209629-0E8D-44C1-9481-35242BC236B6}"/>
          </ac:spMkLst>
        </pc:spChg>
        <pc:picChg chg="add del mod">
          <ac:chgData name="王 家才" userId="863c4bbfb9f47078" providerId="LiveId" clId="{72A45F20-B00A-4E53-BEA6-9CC3CE6D5271}" dt="2019-06-22T08:34:11.130" v="4357" actId="478"/>
          <ac:picMkLst>
            <pc:docMk/>
            <pc:sldMk cId="548883582" sldId="257"/>
            <ac:picMk id="8" creationId="{66E9F505-7288-464E-9549-F1A533F928EE}"/>
          </ac:picMkLst>
        </pc:picChg>
      </pc:sldChg>
      <pc:sldChg chg="add del">
        <pc:chgData name="王 家才" userId="863c4bbfb9f47078" providerId="LiveId" clId="{72A45F20-B00A-4E53-BEA6-9CC3CE6D5271}" dt="2019-06-22T05:58:10.836" v="1045" actId="2696"/>
        <pc:sldMkLst>
          <pc:docMk/>
          <pc:sldMk cId="1066163533" sldId="257"/>
        </pc:sldMkLst>
      </pc:sldChg>
      <pc:sldChg chg="addSp delSp modSp add del setBg">
        <pc:chgData name="王 家才" userId="863c4bbfb9f47078" providerId="LiveId" clId="{72A45F20-B00A-4E53-BEA6-9CC3CE6D5271}" dt="2019-06-22T06:21:34.090" v="1149" actId="2696"/>
        <pc:sldMkLst>
          <pc:docMk/>
          <pc:sldMk cId="1236026926" sldId="257"/>
        </pc:sldMkLst>
        <pc:spChg chg="del mod">
          <ac:chgData name="王 家才" userId="863c4bbfb9f47078" providerId="LiveId" clId="{72A45F20-B00A-4E53-BEA6-9CC3CE6D5271}" dt="2019-06-22T06:10:12.370" v="1147" actId="478"/>
          <ac:spMkLst>
            <pc:docMk/>
            <pc:sldMk cId="1236026926" sldId="257"/>
            <ac:spMk id="2" creationId="{73CB7098-9FD0-47CD-AFBC-B7F11F7461CB}"/>
          </ac:spMkLst>
        </pc:spChg>
        <pc:spChg chg="del">
          <ac:chgData name="王 家才" userId="863c4bbfb9f47078" providerId="LiveId" clId="{72A45F20-B00A-4E53-BEA6-9CC3CE6D5271}" dt="2019-06-22T06:10:12.370" v="1147" actId="478"/>
          <ac:spMkLst>
            <pc:docMk/>
            <pc:sldMk cId="1236026926" sldId="257"/>
            <ac:spMk id="3" creationId="{72CFA153-0857-42AE-9ABC-7C0694BCB491}"/>
          </ac:spMkLst>
        </pc:spChg>
        <pc:spChg chg="del">
          <ac:chgData name="王 家才" userId="863c4bbfb9f47078" providerId="LiveId" clId="{72A45F20-B00A-4E53-BEA6-9CC3CE6D5271}" dt="2019-06-22T06:10:12.370" v="1147" actId="478"/>
          <ac:spMkLst>
            <pc:docMk/>
            <pc:sldMk cId="1236026926" sldId="257"/>
            <ac:spMk id="4" creationId="{489FF504-3EF7-40D6-96A7-5F996DA6C01B}"/>
          </ac:spMkLst>
        </pc:spChg>
        <pc:spChg chg="add del mod">
          <ac:chgData name="王 家才" userId="863c4bbfb9f47078" providerId="LiveId" clId="{72A45F20-B00A-4E53-BEA6-9CC3CE6D5271}" dt="2019-06-22T06:10:16.073" v="1148" actId="478"/>
          <ac:spMkLst>
            <pc:docMk/>
            <pc:sldMk cId="1236026926" sldId="257"/>
            <ac:spMk id="6" creationId="{B264ADCC-9D89-4BD4-A213-D8E892EAA588}"/>
          </ac:spMkLst>
        </pc:spChg>
      </pc:sldChg>
      <pc:sldChg chg="add del">
        <pc:chgData name="王 家才" userId="863c4bbfb9f47078" providerId="LiveId" clId="{72A45F20-B00A-4E53-BEA6-9CC3CE6D5271}" dt="2019-06-22T05:58:29.284" v="1053"/>
        <pc:sldMkLst>
          <pc:docMk/>
          <pc:sldMk cId="2514805796" sldId="257"/>
        </pc:sldMkLst>
      </pc:sldChg>
      <pc:sldChg chg="add del">
        <pc:chgData name="王 家才" userId="863c4bbfb9f47078" providerId="LiveId" clId="{72A45F20-B00A-4E53-BEA6-9CC3CE6D5271}" dt="2019-06-22T05:58:24.359" v="1047" actId="2696"/>
        <pc:sldMkLst>
          <pc:docMk/>
          <pc:sldMk cId="2590780753" sldId="257"/>
        </pc:sldMkLst>
      </pc:sldChg>
      <pc:sldChg chg="modSp add del">
        <pc:chgData name="王 家才" userId="863c4bbfb9f47078" providerId="LiveId" clId="{72A45F20-B00A-4E53-BEA6-9CC3CE6D5271}" dt="2019-06-22T07:02:43.509" v="2112" actId="2696"/>
        <pc:sldMkLst>
          <pc:docMk/>
          <pc:sldMk cId="1288867633" sldId="258"/>
        </pc:sldMkLst>
        <pc:spChg chg="mod">
          <ac:chgData name="王 家才" userId="863c4bbfb9f47078" providerId="LiveId" clId="{72A45F20-B00A-4E53-BEA6-9CC3CE6D5271}" dt="2019-06-22T06:45:22.214" v="1257"/>
          <ac:spMkLst>
            <pc:docMk/>
            <pc:sldMk cId="1288867633" sldId="258"/>
            <ac:spMk id="3" creationId="{72CFA153-0857-42AE-9ABC-7C0694BCB491}"/>
          </ac:spMkLst>
        </pc:spChg>
      </pc:sldChg>
      <pc:sldChg chg="add del">
        <pc:chgData name="王 家才" userId="863c4bbfb9f47078" providerId="LiveId" clId="{72A45F20-B00A-4E53-BEA6-9CC3CE6D5271}" dt="2019-06-22T05:58:29.111" v="1052"/>
        <pc:sldMkLst>
          <pc:docMk/>
          <pc:sldMk cId="1950786261" sldId="258"/>
        </pc:sldMkLst>
      </pc:sldChg>
      <pc:sldChg chg="add del">
        <pc:chgData name="王 家才" userId="863c4bbfb9f47078" providerId="LiveId" clId="{72A45F20-B00A-4E53-BEA6-9CC3CE6D5271}" dt="2019-06-22T05:58:28.906" v="1051"/>
        <pc:sldMkLst>
          <pc:docMk/>
          <pc:sldMk cId="689524239" sldId="259"/>
        </pc:sldMkLst>
      </pc:sldChg>
      <pc:sldChg chg="addSp delSp modSp add setBg modNotesTx">
        <pc:chgData name="王 家才" userId="863c4bbfb9f47078" providerId="LiveId" clId="{72A45F20-B00A-4E53-BEA6-9CC3CE6D5271}" dt="2019-06-22T07:55:37.322" v="3861" actId="20577"/>
        <pc:sldMkLst>
          <pc:docMk/>
          <pc:sldMk cId="2862288401" sldId="259"/>
        </pc:sldMkLst>
        <pc:spChg chg="del">
          <ac:chgData name="王 家才" userId="863c4bbfb9f47078" providerId="LiveId" clId="{72A45F20-B00A-4E53-BEA6-9CC3CE6D5271}" dt="2019-06-22T06:47:13.093" v="1419" actId="478"/>
          <ac:spMkLst>
            <pc:docMk/>
            <pc:sldMk cId="2862288401" sldId="259"/>
            <ac:spMk id="2" creationId="{73CB7098-9FD0-47CD-AFBC-B7F11F7461CB}"/>
          </ac:spMkLst>
        </pc:spChg>
        <pc:spChg chg="mod">
          <ac:chgData name="王 家才" userId="863c4bbfb9f47078" providerId="LiveId" clId="{72A45F20-B00A-4E53-BEA6-9CC3CE6D5271}" dt="2019-06-22T06:47:09.245" v="1418" actId="403"/>
          <ac:spMkLst>
            <pc:docMk/>
            <pc:sldMk cId="2862288401" sldId="259"/>
            <ac:spMk id="3" creationId="{72CFA153-0857-42AE-9ABC-7C0694BCB491}"/>
          </ac:spMkLst>
        </pc:spChg>
        <pc:spChg chg="add del mod">
          <ac:chgData name="王 家才" userId="863c4bbfb9f47078" providerId="LiveId" clId="{72A45F20-B00A-4E53-BEA6-9CC3CE6D5271}" dt="2019-06-22T06:47:42.896" v="1426" actId="478"/>
          <ac:spMkLst>
            <pc:docMk/>
            <pc:sldMk cId="2862288401" sldId="259"/>
            <ac:spMk id="4" creationId="{489FF504-3EF7-40D6-96A7-5F996DA6C01B}"/>
          </ac:spMkLst>
        </pc:spChg>
        <pc:spChg chg="add del mod">
          <ac:chgData name="王 家才" userId="863c4bbfb9f47078" providerId="LiveId" clId="{72A45F20-B00A-4E53-BEA6-9CC3CE6D5271}" dt="2019-06-22T06:47:15.445" v="1420" actId="478"/>
          <ac:spMkLst>
            <pc:docMk/>
            <pc:sldMk cId="2862288401" sldId="259"/>
            <ac:spMk id="6" creationId="{0EEC6046-599A-4414-A5B6-F36DE5A61E05}"/>
          </ac:spMkLst>
        </pc:spChg>
        <pc:spChg chg="add del mod">
          <ac:chgData name="王 家才" userId="863c4bbfb9f47078" providerId="LiveId" clId="{72A45F20-B00A-4E53-BEA6-9CC3CE6D5271}" dt="2019-06-22T07:32:35.924" v="2866" actId="478"/>
          <ac:spMkLst>
            <pc:docMk/>
            <pc:sldMk cId="2862288401" sldId="259"/>
            <ac:spMk id="7" creationId="{16D06FDB-98E0-4251-8BCE-12F236F9E981}"/>
          </ac:spMkLst>
        </pc:spChg>
        <pc:spChg chg="add mod">
          <ac:chgData name="王 家才" userId="863c4bbfb9f47078" providerId="LiveId" clId="{72A45F20-B00A-4E53-BEA6-9CC3CE6D5271}" dt="2019-06-22T07:33:19.962" v="2871" actId="14100"/>
          <ac:spMkLst>
            <pc:docMk/>
            <pc:sldMk cId="2862288401" sldId="259"/>
            <ac:spMk id="10" creationId="{2A3A618D-1C1B-4A16-962F-F932C171D228}"/>
          </ac:spMkLst>
        </pc:spChg>
        <pc:spChg chg="add mod">
          <ac:chgData name="王 家才" userId="863c4bbfb9f47078" providerId="LiveId" clId="{72A45F20-B00A-4E53-BEA6-9CC3CE6D5271}" dt="2019-06-22T07:49:07.315" v="3319"/>
          <ac:spMkLst>
            <pc:docMk/>
            <pc:sldMk cId="2862288401" sldId="259"/>
            <ac:spMk id="11" creationId="{E3FEE152-BD9C-49D4-B42E-95027545E43B}"/>
          </ac:spMkLst>
        </pc:spChg>
        <pc:picChg chg="add mod">
          <ac:chgData name="王 家才" userId="863c4bbfb9f47078" providerId="LiveId" clId="{72A45F20-B00A-4E53-BEA6-9CC3CE6D5271}" dt="2019-06-22T07:32:59.506" v="2868" actId="1076"/>
          <ac:picMkLst>
            <pc:docMk/>
            <pc:sldMk cId="2862288401" sldId="259"/>
            <ac:picMk id="9" creationId="{87BBB50A-9D56-4629-8251-D9B10221B9C5}"/>
          </ac:picMkLst>
        </pc:picChg>
      </pc:sldChg>
      <pc:sldChg chg="addSp delSp modSp add modNotesTx">
        <pc:chgData name="王 家才" userId="863c4bbfb9f47078" providerId="LiveId" clId="{72A45F20-B00A-4E53-BEA6-9CC3CE6D5271}" dt="2019-06-22T08:04:47.657" v="3936" actId="20577"/>
        <pc:sldMkLst>
          <pc:docMk/>
          <pc:sldMk cId="262911562" sldId="260"/>
        </pc:sldMkLst>
        <pc:spChg chg="add mod">
          <ac:chgData name="王 家才" userId="863c4bbfb9f47078" providerId="LiveId" clId="{72A45F20-B00A-4E53-BEA6-9CC3CE6D5271}" dt="2019-06-22T07:18:05.143" v="2553" actId="1076"/>
          <ac:spMkLst>
            <pc:docMk/>
            <pc:sldMk cId="262911562" sldId="260"/>
            <ac:spMk id="2" creationId="{FF0682E7-FCAB-4C74-AD45-A197AB6454BC}"/>
          </ac:spMkLst>
        </pc:spChg>
        <pc:spChg chg="mod">
          <ac:chgData name="王 家才" userId="863c4bbfb9f47078" providerId="LiveId" clId="{72A45F20-B00A-4E53-BEA6-9CC3CE6D5271}" dt="2019-06-22T07:04:21.521" v="2125"/>
          <ac:spMkLst>
            <pc:docMk/>
            <pc:sldMk cId="262911562" sldId="260"/>
            <ac:spMk id="3" creationId="{72CFA153-0857-42AE-9ABC-7C0694BCB491}"/>
          </ac:spMkLst>
        </pc:spChg>
        <pc:spChg chg="add mod">
          <ac:chgData name="王 家才" userId="863c4bbfb9f47078" providerId="LiveId" clId="{72A45F20-B00A-4E53-BEA6-9CC3CE6D5271}" dt="2019-06-22T07:18:05.143" v="2553" actId="1076"/>
          <ac:spMkLst>
            <pc:docMk/>
            <pc:sldMk cId="262911562" sldId="260"/>
            <ac:spMk id="4" creationId="{A88ED27F-E371-4AEC-8815-FDD9DA57C0BB}"/>
          </ac:spMkLst>
        </pc:spChg>
        <pc:spChg chg="add mod">
          <ac:chgData name="王 家才" userId="863c4bbfb9f47078" providerId="LiveId" clId="{72A45F20-B00A-4E53-BEA6-9CC3CE6D5271}" dt="2019-06-22T07:18:05.143" v="2553" actId="1076"/>
          <ac:spMkLst>
            <pc:docMk/>
            <pc:sldMk cId="262911562" sldId="260"/>
            <ac:spMk id="5" creationId="{B4BE1657-EEF6-48E6-A5EF-066A7B8A3489}"/>
          </ac:spMkLst>
        </pc:spChg>
        <pc:spChg chg="add mod">
          <ac:chgData name="王 家才" userId="863c4bbfb9f47078" providerId="LiveId" clId="{72A45F20-B00A-4E53-BEA6-9CC3CE6D5271}" dt="2019-06-22T07:18:05.143" v="2553" actId="1076"/>
          <ac:spMkLst>
            <pc:docMk/>
            <pc:sldMk cId="262911562" sldId="260"/>
            <ac:spMk id="6" creationId="{37076B2E-A598-4DC0-BFB6-A0F4FCC9C8B4}"/>
          </ac:spMkLst>
        </pc:spChg>
        <pc:spChg chg="mod">
          <ac:chgData name="王 家才" userId="863c4bbfb9f47078" providerId="LiveId" clId="{72A45F20-B00A-4E53-BEA6-9CC3CE6D5271}" dt="2019-06-22T07:18:05.143" v="2553" actId="1076"/>
          <ac:spMkLst>
            <pc:docMk/>
            <pc:sldMk cId="262911562" sldId="260"/>
            <ac:spMk id="7" creationId="{16D06FDB-98E0-4251-8BCE-12F236F9E981}"/>
          </ac:spMkLst>
        </pc:spChg>
        <pc:spChg chg="add mod">
          <ac:chgData name="王 家才" userId="863c4bbfb9f47078" providerId="LiveId" clId="{72A45F20-B00A-4E53-BEA6-9CC3CE6D5271}" dt="2019-06-22T07:18:05.143" v="2553" actId="1076"/>
          <ac:spMkLst>
            <pc:docMk/>
            <pc:sldMk cId="262911562" sldId="260"/>
            <ac:spMk id="8" creationId="{0C91D786-20DA-49F6-BD53-209BF284D029}"/>
          </ac:spMkLst>
        </pc:spChg>
        <pc:spChg chg="add mod">
          <ac:chgData name="王 家才" userId="863c4bbfb9f47078" providerId="LiveId" clId="{72A45F20-B00A-4E53-BEA6-9CC3CE6D5271}" dt="2019-06-22T07:18:05.143" v="2553" actId="1076"/>
          <ac:spMkLst>
            <pc:docMk/>
            <pc:sldMk cId="262911562" sldId="260"/>
            <ac:spMk id="9" creationId="{FA9C7802-7FA4-424D-9655-E21AB9C1583F}"/>
          </ac:spMkLst>
        </pc:spChg>
        <pc:spChg chg="add del mod">
          <ac:chgData name="王 家才" userId="863c4bbfb9f47078" providerId="LiveId" clId="{72A45F20-B00A-4E53-BEA6-9CC3CE6D5271}" dt="2019-06-22T07:11:19.379" v="2380" actId="478"/>
          <ac:spMkLst>
            <pc:docMk/>
            <pc:sldMk cId="262911562" sldId="260"/>
            <ac:spMk id="10" creationId="{4EE53C04-32E5-4B06-A1AF-6A6FCE6CBB95}"/>
          </ac:spMkLst>
        </pc:spChg>
        <pc:spChg chg="add mod">
          <ac:chgData name="王 家才" userId="863c4bbfb9f47078" providerId="LiveId" clId="{72A45F20-B00A-4E53-BEA6-9CC3CE6D5271}" dt="2019-06-22T07:18:34.587" v="2561" actId="1076"/>
          <ac:spMkLst>
            <pc:docMk/>
            <pc:sldMk cId="262911562" sldId="260"/>
            <ac:spMk id="11" creationId="{5B9AAF52-8F32-4269-95A6-8D2526839E2B}"/>
          </ac:spMkLst>
        </pc:spChg>
        <pc:spChg chg="add mod">
          <ac:chgData name="王 家才" userId="863c4bbfb9f47078" providerId="LiveId" clId="{72A45F20-B00A-4E53-BEA6-9CC3CE6D5271}" dt="2019-06-22T07:18:05.143" v="2553" actId="1076"/>
          <ac:spMkLst>
            <pc:docMk/>
            <pc:sldMk cId="262911562" sldId="260"/>
            <ac:spMk id="12" creationId="{1FF9ABCF-A908-4618-8F59-F1781EAEA68D}"/>
          </ac:spMkLst>
        </pc:spChg>
        <pc:spChg chg="add mod">
          <ac:chgData name="王 家才" userId="863c4bbfb9f47078" providerId="LiveId" clId="{72A45F20-B00A-4E53-BEA6-9CC3CE6D5271}" dt="2019-06-22T07:18:05.143" v="2553" actId="1076"/>
          <ac:spMkLst>
            <pc:docMk/>
            <pc:sldMk cId="262911562" sldId="260"/>
            <ac:spMk id="13" creationId="{7A977C4B-5F41-4727-819C-96F6DA9D82CB}"/>
          </ac:spMkLst>
        </pc:spChg>
        <pc:spChg chg="add mod">
          <ac:chgData name="王 家才" userId="863c4bbfb9f47078" providerId="LiveId" clId="{72A45F20-B00A-4E53-BEA6-9CC3CE6D5271}" dt="2019-06-22T07:18:05.143" v="2553" actId="1076"/>
          <ac:spMkLst>
            <pc:docMk/>
            <pc:sldMk cId="262911562" sldId="260"/>
            <ac:spMk id="14" creationId="{175FA9FB-9EF3-41E7-AC80-4C9AC7F575AD}"/>
          </ac:spMkLst>
        </pc:spChg>
        <pc:spChg chg="add mod">
          <ac:chgData name="王 家才" userId="863c4bbfb9f47078" providerId="LiveId" clId="{72A45F20-B00A-4E53-BEA6-9CC3CE6D5271}" dt="2019-06-22T07:18:49.336" v="2565" actId="1076"/>
          <ac:spMkLst>
            <pc:docMk/>
            <pc:sldMk cId="262911562" sldId="260"/>
            <ac:spMk id="15" creationId="{237589F1-8974-4526-8639-E415B00DC4B1}"/>
          </ac:spMkLst>
        </pc:spChg>
      </pc:sldChg>
      <pc:sldChg chg="addSp delSp modSp add modAnim modNotesTx">
        <pc:chgData name="王 家才" userId="863c4bbfb9f47078" providerId="LiveId" clId="{72A45F20-B00A-4E53-BEA6-9CC3CE6D5271}" dt="2019-06-22T12:06:41.987" v="8660" actId="20577"/>
        <pc:sldMkLst>
          <pc:docMk/>
          <pc:sldMk cId="257471604" sldId="261"/>
        </pc:sldMkLst>
        <pc:spChg chg="del">
          <ac:chgData name="王 家才" userId="863c4bbfb9f47078" providerId="LiveId" clId="{72A45F20-B00A-4E53-BEA6-9CC3CE6D5271}" dt="2019-06-22T07:58:46.370" v="3863" actId="478"/>
          <ac:spMkLst>
            <pc:docMk/>
            <pc:sldMk cId="257471604" sldId="261"/>
            <ac:spMk id="2" creationId="{73CB7098-9FD0-47CD-AFBC-B7F11F7461CB}"/>
          </ac:spMkLst>
        </pc:spChg>
        <pc:spChg chg="del">
          <ac:chgData name="王 家才" userId="863c4bbfb9f47078" providerId="LiveId" clId="{72A45F20-B00A-4E53-BEA6-9CC3CE6D5271}" dt="2019-06-22T07:58:46.370" v="3863" actId="478"/>
          <ac:spMkLst>
            <pc:docMk/>
            <pc:sldMk cId="257471604" sldId="261"/>
            <ac:spMk id="3" creationId="{72CFA153-0857-42AE-9ABC-7C0694BCB491}"/>
          </ac:spMkLst>
        </pc:spChg>
        <pc:spChg chg="del">
          <ac:chgData name="王 家才" userId="863c4bbfb9f47078" providerId="LiveId" clId="{72A45F20-B00A-4E53-BEA6-9CC3CE6D5271}" dt="2019-06-22T07:58:46.370" v="3863" actId="478"/>
          <ac:spMkLst>
            <pc:docMk/>
            <pc:sldMk cId="257471604" sldId="261"/>
            <ac:spMk id="4" creationId="{489FF504-3EF7-40D6-96A7-5F996DA6C01B}"/>
          </ac:spMkLst>
        </pc:spChg>
        <pc:spChg chg="add del mod">
          <ac:chgData name="王 家才" userId="863c4bbfb9f47078" providerId="LiveId" clId="{72A45F20-B00A-4E53-BEA6-9CC3CE6D5271}" dt="2019-06-22T07:58:48.494" v="3864" actId="478"/>
          <ac:spMkLst>
            <pc:docMk/>
            <pc:sldMk cId="257471604" sldId="261"/>
            <ac:spMk id="6" creationId="{AF276923-0DE2-41AC-B463-F9E2CAAFE9B0}"/>
          </ac:spMkLst>
        </pc:spChg>
        <pc:spChg chg="add del mod">
          <ac:chgData name="王 家才" userId="863c4bbfb9f47078" providerId="LiveId" clId="{72A45F20-B00A-4E53-BEA6-9CC3CE6D5271}" dt="2019-06-22T07:58:48.494" v="3864" actId="478"/>
          <ac:spMkLst>
            <pc:docMk/>
            <pc:sldMk cId="257471604" sldId="261"/>
            <ac:spMk id="8" creationId="{204C0666-842D-4A85-8E1F-CA54405AA2E1}"/>
          </ac:spMkLst>
        </pc:spChg>
        <pc:spChg chg="add mod">
          <ac:chgData name="王 家才" userId="863c4bbfb9f47078" providerId="LiveId" clId="{72A45F20-B00A-4E53-BEA6-9CC3CE6D5271}" dt="2019-06-22T08:16:50.815" v="3994"/>
          <ac:spMkLst>
            <pc:docMk/>
            <pc:sldMk cId="257471604" sldId="261"/>
            <ac:spMk id="9" creationId="{A85EBF00-7674-42C3-9A52-548ED5A4DFFB}"/>
          </ac:spMkLst>
        </pc:spChg>
        <pc:picChg chg="add mod ord modCrop">
          <ac:chgData name="王 家才" userId="863c4bbfb9f47078" providerId="LiveId" clId="{72A45F20-B00A-4E53-BEA6-9CC3CE6D5271}" dt="2019-06-22T10:51:14.471" v="6139" actId="166"/>
          <ac:picMkLst>
            <pc:docMk/>
            <pc:sldMk cId="257471604" sldId="261"/>
            <ac:picMk id="3" creationId="{A70656BC-A6C7-4B0E-9567-E7EEBA7B6153}"/>
          </ac:picMkLst>
        </pc:picChg>
        <pc:picChg chg="add mod modCrop">
          <ac:chgData name="王 家才" userId="863c4bbfb9f47078" providerId="LiveId" clId="{72A45F20-B00A-4E53-BEA6-9CC3CE6D5271}" dt="2019-06-22T10:12:27.298" v="5177" actId="1076"/>
          <ac:picMkLst>
            <pc:docMk/>
            <pc:sldMk cId="257471604" sldId="261"/>
            <ac:picMk id="5" creationId="{1CA15D65-3C5C-4854-A660-B44CC92B85A0}"/>
          </ac:picMkLst>
        </pc:picChg>
      </pc:sldChg>
      <pc:sldChg chg="addSp delSp modSp add ord modNotesTx">
        <pc:chgData name="王 家才" userId="863c4bbfb9f47078" providerId="LiveId" clId="{72A45F20-B00A-4E53-BEA6-9CC3CE6D5271}" dt="2019-06-22T11:23:10.080" v="7327"/>
        <pc:sldMkLst>
          <pc:docMk/>
          <pc:sldMk cId="2458449597" sldId="262"/>
        </pc:sldMkLst>
        <pc:spChg chg="add del mod">
          <ac:chgData name="王 家才" userId="863c4bbfb9f47078" providerId="LiveId" clId="{72A45F20-B00A-4E53-BEA6-9CC3CE6D5271}" dt="2019-06-22T08:31:27.054" v="4252" actId="478"/>
          <ac:spMkLst>
            <pc:docMk/>
            <pc:sldMk cId="2458449597" sldId="262"/>
            <ac:spMk id="3" creationId="{A8DAACA1-CA91-4B1E-B876-0B3D71993B99}"/>
          </ac:spMkLst>
        </pc:spChg>
        <pc:spChg chg="add del mod">
          <ac:chgData name="王 家才" userId="863c4bbfb9f47078" providerId="LiveId" clId="{72A45F20-B00A-4E53-BEA6-9CC3CE6D5271}" dt="2019-06-22T10:23:28.872" v="5282" actId="478"/>
          <ac:spMkLst>
            <pc:docMk/>
            <pc:sldMk cId="2458449597" sldId="262"/>
            <ac:spMk id="4" creationId="{95DABCC9-C878-4A0C-935E-8EDAE2FBE1C0}"/>
          </ac:spMkLst>
        </pc:spChg>
        <pc:spChg chg="add del mod">
          <ac:chgData name="王 家才" userId="863c4bbfb9f47078" providerId="LiveId" clId="{72A45F20-B00A-4E53-BEA6-9CC3CE6D5271}" dt="2019-06-22T08:31:28.616" v="4253" actId="478"/>
          <ac:spMkLst>
            <pc:docMk/>
            <pc:sldMk cId="2458449597" sldId="262"/>
            <ac:spMk id="4" creationId="{C50E6FB5-663F-4376-8EBB-7FB28F89C033}"/>
          </ac:spMkLst>
        </pc:spChg>
        <pc:spChg chg="add del mod">
          <ac:chgData name="王 家才" userId="863c4bbfb9f47078" providerId="LiveId" clId="{72A45F20-B00A-4E53-BEA6-9CC3CE6D5271}" dt="2019-06-22T10:40:14.268" v="5721" actId="1076"/>
          <ac:spMkLst>
            <pc:docMk/>
            <pc:sldMk cId="2458449597" sldId="262"/>
            <ac:spMk id="5" creationId="{5499B121-E3DD-41FD-88C8-CD8BC4C9BC36}"/>
          </ac:spMkLst>
        </pc:spChg>
        <pc:spChg chg="add del mod">
          <ac:chgData name="王 家才" userId="863c4bbfb9f47078" providerId="LiveId" clId="{72A45F20-B00A-4E53-BEA6-9CC3CE6D5271}" dt="2019-06-22T10:23:28.872" v="5282" actId="478"/>
          <ac:spMkLst>
            <pc:docMk/>
            <pc:sldMk cId="2458449597" sldId="262"/>
            <ac:spMk id="6" creationId="{6EF4F5B1-6808-4106-8947-E07ADB58E6D2}"/>
          </ac:spMkLst>
        </pc:spChg>
        <pc:spChg chg="mod">
          <ac:chgData name="王 家才" userId="863c4bbfb9f47078" providerId="LiveId" clId="{72A45F20-B00A-4E53-BEA6-9CC3CE6D5271}" dt="2019-06-22T11:23:10.080" v="7327"/>
          <ac:spMkLst>
            <pc:docMk/>
            <pc:sldMk cId="2458449597" sldId="262"/>
            <ac:spMk id="9" creationId="{A85EBF00-7674-42C3-9A52-548ED5A4DFFB}"/>
          </ac:spMkLst>
        </pc:spChg>
        <pc:spChg chg="add del mod">
          <ac:chgData name="王 家才" userId="863c4bbfb9f47078" providerId="LiveId" clId="{72A45F20-B00A-4E53-BEA6-9CC3CE6D5271}" dt="2019-06-22T10:23:28.872" v="5282" actId="478"/>
          <ac:spMkLst>
            <pc:docMk/>
            <pc:sldMk cId="2458449597" sldId="262"/>
            <ac:spMk id="18" creationId="{150B3EB5-9EF9-493A-BF61-5DD3AD0F61AB}"/>
          </ac:spMkLst>
        </pc:spChg>
        <pc:spChg chg="add del mod">
          <ac:chgData name="王 家才" userId="863c4bbfb9f47078" providerId="LiveId" clId="{72A45F20-B00A-4E53-BEA6-9CC3CE6D5271}" dt="2019-06-22T10:18:52.244" v="5261" actId="478"/>
          <ac:spMkLst>
            <pc:docMk/>
            <pc:sldMk cId="2458449597" sldId="262"/>
            <ac:spMk id="28" creationId="{8A245CD5-8EBA-403F-A08F-EB6423FF9DCF}"/>
          </ac:spMkLst>
        </pc:spChg>
        <pc:spChg chg="add del mod">
          <ac:chgData name="王 家才" userId="863c4bbfb9f47078" providerId="LiveId" clId="{72A45F20-B00A-4E53-BEA6-9CC3CE6D5271}" dt="2019-06-22T10:18:53.343" v="5262" actId="478"/>
          <ac:spMkLst>
            <pc:docMk/>
            <pc:sldMk cId="2458449597" sldId="262"/>
            <ac:spMk id="29" creationId="{CD5D0643-E9F3-4F27-8403-A9D4297A6C65}"/>
          </ac:spMkLst>
        </pc:spChg>
        <pc:spChg chg="add del mod">
          <ac:chgData name="王 家才" userId="863c4bbfb9f47078" providerId="LiveId" clId="{72A45F20-B00A-4E53-BEA6-9CC3CE6D5271}" dt="2019-06-22T10:18:54.418" v="5263" actId="478"/>
          <ac:spMkLst>
            <pc:docMk/>
            <pc:sldMk cId="2458449597" sldId="262"/>
            <ac:spMk id="30" creationId="{893158B3-4283-409D-9DC8-A9CACBD542C9}"/>
          </ac:spMkLst>
        </pc:spChg>
        <pc:spChg chg="add del mod">
          <ac:chgData name="王 家才" userId="863c4bbfb9f47078" providerId="LiveId" clId="{72A45F20-B00A-4E53-BEA6-9CC3CE6D5271}" dt="2019-06-22T10:18:56.538" v="5265" actId="478"/>
          <ac:spMkLst>
            <pc:docMk/>
            <pc:sldMk cId="2458449597" sldId="262"/>
            <ac:spMk id="43" creationId="{491E8236-054C-46AA-BB0E-67F3FFAB7C90}"/>
          </ac:spMkLst>
        </pc:spChg>
        <pc:spChg chg="add mod">
          <ac:chgData name="王 家才" userId="863c4bbfb9f47078" providerId="LiveId" clId="{72A45F20-B00A-4E53-BEA6-9CC3CE6D5271}" dt="2019-06-22T10:40:14.268" v="5721" actId="1076"/>
          <ac:spMkLst>
            <pc:docMk/>
            <pc:sldMk cId="2458449597" sldId="262"/>
            <ac:spMk id="45" creationId="{6582384B-5841-47F7-B472-135FB58B353C}"/>
          </ac:spMkLst>
        </pc:spChg>
        <pc:spChg chg="add mod">
          <ac:chgData name="王 家才" userId="863c4bbfb9f47078" providerId="LiveId" clId="{72A45F20-B00A-4E53-BEA6-9CC3CE6D5271}" dt="2019-06-22T10:40:14.268" v="5721" actId="1076"/>
          <ac:spMkLst>
            <pc:docMk/>
            <pc:sldMk cId="2458449597" sldId="262"/>
            <ac:spMk id="46" creationId="{5E875EF9-3FB9-4C2A-98A4-9A92829A56A0}"/>
          </ac:spMkLst>
        </pc:spChg>
        <pc:spChg chg="add mod">
          <ac:chgData name="王 家才" userId="863c4bbfb9f47078" providerId="LiveId" clId="{72A45F20-B00A-4E53-BEA6-9CC3CE6D5271}" dt="2019-06-22T10:40:14.268" v="5721" actId="1076"/>
          <ac:spMkLst>
            <pc:docMk/>
            <pc:sldMk cId="2458449597" sldId="262"/>
            <ac:spMk id="47" creationId="{D14E6D45-DC40-4F92-979F-97B397BD68A5}"/>
          </ac:spMkLst>
        </pc:spChg>
        <pc:spChg chg="add mod">
          <ac:chgData name="王 家才" userId="863c4bbfb9f47078" providerId="LiveId" clId="{72A45F20-B00A-4E53-BEA6-9CC3CE6D5271}" dt="2019-06-22T11:00:29.537" v="6419" actId="403"/>
          <ac:spMkLst>
            <pc:docMk/>
            <pc:sldMk cId="2458449597" sldId="262"/>
            <ac:spMk id="48" creationId="{CAE478FD-35C3-4D57-91D1-A99520FA8FF2}"/>
          </ac:spMkLst>
        </pc:spChg>
        <pc:spChg chg="add mod">
          <ac:chgData name="王 家才" userId="863c4bbfb9f47078" providerId="LiveId" clId="{72A45F20-B00A-4E53-BEA6-9CC3CE6D5271}" dt="2019-06-22T10:27:54.547" v="5380" actId="571"/>
          <ac:spMkLst>
            <pc:docMk/>
            <pc:sldMk cId="2458449597" sldId="262"/>
            <ac:spMk id="49" creationId="{50ADEADE-2F54-40AB-9B78-D44E3D021489}"/>
          </ac:spMkLst>
        </pc:spChg>
        <pc:spChg chg="add mod">
          <ac:chgData name="王 家才" userId="863c4bbfb9f47078" providerId="LiveId" clId="{72A45F20-B00A-4E53-BEA6-9CC3CE6D5271}" dt="2019-06-22T10:27:56.910" v="5382" actId="571"/>
          <ac:spMkLst>
            <pc:docMk/>
            <pc:sldMk cId="2458449597" sldId="262"/>
            <ac:spMk id="50" creationId="{3AD7D619-E23A-4512-A6FB-C8F000EC68C9}"/>
          </ac:spMkLst>
        </pc:spChg>
        <pc:spChg chg="add mod">
          <ac:chgData name="王 家才" userId="863c4bbfb9f47078" providerId="LiveId" clId="{72A45F20-B00A-4E53-BEA6-9CC3CE6D5271}" dt="2019-06-22T10:27:56.910" v="5382" actId="571"/>
          <ac:spMkLst>
            <pc:docMk/>
            <pc:sldMk cId="2458449597" sldId="262"/>
            <ac:spMk id="51" creationId="{9F0E1923-9D0F-4CF5-9E38-4AA25E2418B9}"/>
          </ac:spMkLst>
        </pc:spChg>
        <pc:spChg chg="add mod">
          <ac:chgData name="王 家才" userId="863c4bbfb9f47078" providerId="LiveId" clId="{72A45F20-B00A-4E53-BEA6-9CC3CE6D5271}" dt="2019-06-22T10:28:02.434" v="5384" actId="571"/>
          <ac:spMkLst>
            <pc:docMk/>
            <pc:sldMk cId="2458449597" sldId="262"/>
            <ac:spMk id="52" creationId="{6400AA15-AE6B-4BB4-B27B-5032CC2D9EE9}"/>
          </ac:spMkLst>
        </pc:spChg>
        <pc:spChg chg="add mod">
          <ac:chgData name="王 家才" userId="863c4bbfb9f47078" providerId="LiveId" clId="{72A45F20-B00A-4E53-BEA6-9CC3CE6D5271}" dt="2019-06-22T10:58:08.592" v="6384" actId="27636"/>
          <ac:spMkLst>
            <pc:docMk/>
            <pc:sldMk cId="2458449597" sldId="262"/>
            <ac:spMk id="53" creationId="{CC7BFEC7-65BC-4B42-A78E-0DADF4463C5D}"/>
          </ac:spMkLst>
        </pc:spChg>
        <pc:spChg chg="add mod">
          <ac:chgData name="王 家才" userId="863c4bbfb9f47078" providerId="LiveId" clId="{72A45F20-B00A-4E53-BEA6-9CC3CE6D5271}" dt="2019-06-22T10:40:14.268" v="5721" actId="1076"/>
          <ac:spMkLst>
            <pc:docMk/>
            <pc:sldMk cId="2458449597" sldId="262"/>
            <ac:spMk id="54" creationId="{9BBA641C-C368-4F18-B8BE-50AB7EE6AF31}"/>
          </ac:spMkLst>
        </pc:spChg>
        <pc:spChg chg="add mod">
          <ac:chgData name="王 家才" userId="863c4bbfb9f47078" providerId="LiveId" clId="{72A45F20-B00A-4E53-BEA6-9CC3CE6D5271}" dt="2019-06-22T10:58:42.860" v="6392" actId="27636"/>
          <ac:spMkLst>
            <pc:docMk/>
            <pc:sldMk cId="2458449597" sldId="262"/>
            <ac:spMk id="55" creationId="{03517D10-D25C-4B0C-B027-E8A15C70D2CB}"/>
          </ac:spMkLst>
        </pc:spChg>
        <pc:spChg chg="add mod">
          <ac:chgData name="王 家才" userId="863c4bbfb9f47078" providerId="LiveId" clId="{72A45F20-B00A-4E53-BEA6-9CC3CE6D5271}" dt="2019-06-22T10:36:28.683" v="5598" actId="571"/>
          <ac:spMkLst>
            <pc:docMk/>
            <pc:sldMk cId="2458449597" sldId="262"/>
            <ac:spMk id="67" creationId="{9B19CEFA-D1F8-40F6-90F4-E086AB49B293}"/>
          </ac:spMkLst>
        </pc:spChg>
        <pc:spChg chg="add mod">
          <ac:chgData name="王 家才" userId="863c4bbfb9f47078" providerId="LiveId" clId="{72A45F20-B00A-4E53-BEA6-9CC3CE6D5271}" dt="2019-06-22T10:40:14.268" v="5721" actId="1076"/>
          <ac:spMkLst>
            <pc:docMk/>
            <pc:sldMk cId="2458449597" sldId="262"/>
            <ac:spMk id="68" creationId="{10435FA7-851A-4AEB-A598-A70CFB1F0716}"/>
          </ac:spMkLst>
        </pc:spChg>
        <pc:spChg chg="add mod">
          <ac:chgData name="王 家才" userId="863c4bbfb9f47078" providerId="LiveId" clId="{72A45F20-B00A-4E53-BEA6-9CC3CE6D5271}" dt="2019-06-22T10:59:03.678" v="6397" actId="1076"/>
          <ac:spMkLst>
            <pc:docMk/>
            <pc:sldMk cId="2458449597" sldId="262"/>
            <ac:spMk id="73" creationId="{6E593C4F-0A5E-43E1-9D13-A0C95EB4FCBD}"/>
          </ac:spMkLst>
        </pc:spChg>
        <pc:spChg chg="add mod">
          <ac:chgData name="王 家才" userId="863c4bbfb9f47078" providerId="LiveId" clId="{72A45F20-B00A-4E53-BEA6-9CC3CE6D5271}" dt="2019-06-22T10:40:14.268" v="5721" actId="1076"/>
          <ac:spMkLst>
            <pc:docMk/>
            <pc:sldMk cId="2458449597" sldId="262"/>
            <ac:spMk id="79" creationId="{3541A3B6-EA71-48D0-8DD8-24E237300E4C}"/>
          </ac:spMkLst>
        </pc:spChg>
        <pc:spChg chg="add mod">
          <ac:chgData name="王 家才" userId="863c4bbfb9f47078" providerId="LiveId" clId="{72A45F20-B00A-4E53-BEA6-9CC3CE6D5271}" dt="2019-06-22T11:00:19.942" v="6417" actId="27636"/>
          <ac:spMkLst>
            <pc:docMk/>
            <pc:sldMk cId="2458449597" sldId="262"/>
            <ac:spMk id="80" creationId="{0F1A5D2A-5540-4C3C-98E8-8B59B1B896C9}"/>
          </ac:spMkLst>
        </pc:spChg>
        <pc:spChg chg="add mod">
          <ac:chgData name="王 家才" userId="863c4bbfb9f47078" providerId="LiveId" clId="{72A45F20-B00A-4E53-BEA6-9CC3CE6D5271}" dt="2019-06-22T10:41:48.023" v="5756" actId="1076"/>
          <ac:spMkLst>
            <pc:docMk/>
            <pc:sldMk cId="2458449597" sldId="262"/>
            <ac:spMk id="84" creationId="{57C1B77F-D5D3-487F-9A09-501BCF50C1B5}"/>
          </ac:spMkLst>
        </pc:spChg>
        <pc:spChg chg="add mod">
          <ac:chgData name="王 家才" userId="863c4bbfb9f47078" providerId="LiveId" clId="{72A45F20-B00A-4E53-BEA6-9CC3CE6D5271}" dt="2019-06-22T10:59:59.917" v="6411" actId="14100"/>
          <ac:spMkLst>
            <pc:docMk/>
            <pc:sldMk cId="2458449597" sldId="262"/>
            <ac:spMk id="93" creationId="{9C45B904-70A6-41DA-9C07-BB2349AC5F71}"/>
          </ac:spMkLst>
        </pc:spChg>
        <pc:cxnChg chg="add del mod">
          <ac:chgData name="王 家才" userId="863c4bbfb9f47078" providerId="LiveId" clId="{72A45F20-B00A-4E53-BEA6-9CC3CE6D5271}" dt="2019-06-22T10:23:28.872" v="5282" actId="478"/>
          <ac:cxnSpMkLst>
            <pc:docMk/>
            <pc:sldMk cId="2458449597" sldId="262"/>
            <ac:cxnSpMk id="3" creationId="{574948B3-5F6F-41B8-A027-6752F610E595}"/>
          </ac:cxnSpMkLst>
        </pc:cxnChg>
        <pc:cxnChg chg="add del mod">
          <ac:chgData name="王 家才" userId="863c4bbfb9f47078" providerId="LiveId" clId="{72A45F20-B00A-4E53-BEA6-9CC3CE6D5271}" dt="2019-06-22T10:23:28.872" v="5282" actId="478"/>
          <ac:cxnSpMkLst>
            <pc:docMk/>
            <pc:sldMk cId="2458449597" sldId="262"/>
            <ac:cxnSpMk id="8" creationId="{EFA01616-BCB5-4541-B2C9-09E642413D7D}"/>
          </ac:cxnSpMkLst>
        </pc:cxnChg>
        <pc:cxnChg chg="add del mod">
          <ac:chgData name="王 家才" userId="863c4bbfb9f47078" providerId="LiveId" clId="{72A45F20-B00A-4E53-BEA6-9CC3CE6D5271}" dt="2019-06-22T10:23:28.872" v="5282" actId="478"/>
          <ac:cxnSpMkLst>
            <pc:docMk/>
            <pc:sldMk cId="2458449597" sldId="262"/>
            <ac:cxnSpMk id="19" creationId="{FA11F67E-DE53-4A8C-AC04-39AE1C404023}"/>
          </ac:cxnSpMkLst>
        </pc:cxnChg>
        <pc:cxnChg chg="add mod">
          <ac:chgData name="王 家才" userId="863c4bbfb9f47078" providerId="LiveId" clId="{72A45F20-B00A-4E53-BEA6-9CC3CE6D5271}" dt="2019-06-22T10:40:14.268" v="5721" actId="1076"/>
          <ac:cxnSpMkLst>
            <pc:docMk/>
            <pc:sldMk cId="2458449597" sldId="262"/>
            <ac:cxnSpMk id="57" creationId="{98F709C8-397D-4703-AC5A-8946EBC826BD}"/>
          </ac:cxnSpMkLst>
        </pc:cxnChg>
        <pc:cxnChg chg="add mod">
          <ac:chgData name="王 家才" userId="863c4bbfb9f47078" providerId="LiveId" clId="{72A45F20-B00A-4E53-BEA6-9CC3CE6D5271}" dt="2019-06-22T10:40:14.268" v="5721" actId="1076"/>
          <ac:cxnSpMkLst>
            <pc:docMk/>
            <pc:sldMk cId="2458449597" sldId="262"/>
            <ac:cxnSpMk id="60" creationId="{1BB650CF-741D-45E6-99C3-304FC1505903}"/>
          </ac:cxnSpMkLst>
        </pc:cxnChg>
        <pc:cxnChg chg="add mod">
          <ac:chgData name="王 家才" userId="863c4bbfb9f47078" providerId="LiveId" clId="{72A45F20-B00A-4E53-BEA6-9CC3CE6D5271}" dt="2019-06-22T10:40:14.268" v="5721" actId="1076"/>
          <ac:cxnSpMkLst>
            <pc:docMk/>
            <pc:sldMk cId="2458449597" sldId="262"/>
            <ac:cxnSpMk id="74" creationId="{4F6F6F1B-3BEB-4AC3-828F-0A5C16875324}"/>
          </ac:cxnSpMkLst>
        </pc:cxnChg>
        <pc:cxnChg chg="add mod">
          <ac:chgData name="王 家才" userId="863c4bbfb9f47078" providerId="LiveId" clId="{72A45F20-B00A-4E53-BEA6-9CC3CE6D5271}" dt="2019-06-22T10:40:14.268" v="5721" actId="1076"/>
          <ac:cxnSpMkLst>
            <pc:docMk/>
            <pc:sldMk cId="2458449597" sldId="262"/>
            <ac:cxnSpMk id="76" creationId="{5C9AD7CF-7776-4CAA-972B-C3A66F6DE6EE}"/>
          </ac:cxnSpMkLst>
        </pc:cxnChg>
        <pc:cxnChg chg="add mod">
          <ac:chgData name="王 家才" userId="863c4bbfb9f47078" providerId="LiveId" clId="{72A45F20-B00A-4E53-BEA6-9CC3CE6D5271}" dt="2019-06-22T10:41:00.757" v="5732" actId="14100"/>
          <ac:cxnSpMkLst>
            <pc:docMk/>
            <pc:sldMk cId="2458449597" sldId="262"/>
            <ac:cxnSpMk id="81" creationId="{469C62EF-3C27-499A-9435-CE91BB403E55}"/>
          </ac:cxnSpMkLst>
        </pc:cxnChg>
        <pc:cxnChg chg="add mod">
          <ac:chgData name="王 家才" userId="863c4bbfb9f47078" providerId="LiveId" clId="{72A45F20-B00A-4E53-BEA6-9CC3CE6D5271}" dt="2019-06-22T10:42:04.964" v="5763" actId="14100"/>
          <ac:cxnSpMkLst>
            <pc:docMk/>
            <pc:sldMk cId="2458449597" sldId="262"/>
            <ac:cxnSpMk id="85" creationId="{91F4460B-D3A3-4FE2-AE51-608700D9F6A9}"/>
          </ac:cxnSpMkLst>
        </pc:cxnChg>
        <pc:cxnChg chg="add mod">
          <ac:chgData name="王 家才" userId="863c4bbfb9f47078" providerId="LiveId" clId="{72A45F20-B00A-4E53-BEA6-9CC3CE6D5271}" dt="2019-06-22T10:42:07.705" v="5764" actId="14100"/>
          <ac:cxnSpMkLst>
            <pc:docMk/>
            <pc:sldMk cId="2458449597" sldId="262"/>
            <ac:cxnSpMk id="88" creationId="{6B37BF4D-FC3B-429F-A245-55D85B6CEA80}"/>
          </ac:cxnSpMkLst>
        </pc:cxnChg>
      </pc:sldChg>
      <pc:sldChg chg="addSp modSp add ord modAnim modNotesTx">
        <pc:chgData name="王 家才" userId="863c4bbfb9f47078" providerId="LiveId" clId="{72A45F20-B00A-4E53-BEA6-9CC3CE6D5271}" dt="2019-06-22T11:23:37.827" v="7328" actId="1076"/>
        <pc:sldMkLst>
          <pc:docMk/>
          <pc:sldMk cId="3665209722" sldId="263"/>
        </pc:sldMkLst>
        <pc:spChg chg="mod">
          <ac:chgData name="王 家才" userId="863c4bbfb9f47078" providerId="LiveId" clId="{72A45F20-B00A-4E53-BEA6-9CC3CE6D5271}" dt="2019-06-22T08:17:20.306" v="4017"/>
          <ac:spMkLst>
            <pc:docMk/>
            <pc:sldMk cId="3665209722" sldId="263"/>
            <ac:spMk id="9" creationId="{A85EBF00-7674-42C3-9A52-548ED5A4DFFB}"/>
          </ac:spMkLst>
        </pc:spChg>
        <pc:picChg chg="add mod ord modCrop">
          <ac:chgData name="王 家才" userId="863c4bbfb9f47078" providerId="LiveId" clId="{72A45F20-B00A-4E53-BEA6-9CC3CE6D5271}" dt="2019-06-22T10:51:45.557" v="6141" actId="1366"/>
          <ac:picMkLst>
            <pc:docMk/>
            <pc:sldMk cId="3665209722" sldId="263"/>
            <ac:picMk id="3" creationId="{8776104C-B27F-4D3D-8C40-DC6C0C5E051A}"/>
          </ac:picMkLst>
        </pc:picChg>
        <pc:picChg chg="add mod">
          <ac:chgData name="王 家才" userId="863c4bbfb9f47078" providerId="LiveId" clId="{72A45F20-B00A-4E53-BEA6-9CC3CE6D5271}" dt="2019-06-22T10:46:06.287" v="6062" actId="1076"/>
          <ac:picMkLst>
            <pc:docMk/>
            <pc:sldMk cId="3665209722" sldId="263"/>
            <ac:picMk id="4" creationId="{D24CDC7F-0A77-493B-817C-008DD3A4EFB2}"/>
          </ac:picMkLst>
        </pc:picChg>
        <pc:picChg chg="add mod modCrop">
          <ac:chgData name="王 家才" userId="863c4bbfb9f47078" providerId="LiveId" clId="{72A45F20-B00A-4E53-BEA6-9CC3CE6D5271}" dt="2019-06-22T11:23:37.827" v="7328" actId="1076"/>
          <ac:picMkLst>
            <pc:docMk/>
            <pc:sldMk cId="3665209722" sldId="263"/>
            <ac:picMk id="6" creationId="{B567B9C1-7DCF-4D04-963D-A0EF904E776A}"/>
          </ac:picMkLst>
        </pc:picChg>
      </pc:sldChg>
      <pc:sldChg chg="add del">
        <pc:chgData name="王 家才" userId="863c4bbfb9f47078" providerId="LiveId" clId="{72A45F20-B00A-4E53-BEA6-9CC3CE6D5271}" dt="2019-06-22T08:18:17.403" v="4045"/>
        <pc:sldMkLst>
          <pc:docMk/>
          <pc:sldMk cId="20679773" sldId="264"/>
        </pc:sldMkLst>
      </pc:sldChg>
      <pc:sldChg chg="modSp add del ord">
        <pc:chgData name="王 家才" userId="863c4bbfb9f47078" providerId="LiveId" clId="{72A45F20-B00A-4E53-BEA6-9CC3CE6D5271}" dt="2019-06-22T08:26:23.903" v="4134" actId="2696"/>
        <pc:sldMkLst>
          <pc:docMk/>
          <pc:sldMk cId="189223442" sldId="264"/>
        </pc:sldMkLst>
        <pc:spChg chg="mod">
          <ac:chgData name="王 家才" userId="863c4bbfb9f47078" providerId="LiveId" clId="{72A45F20-B00A-4E53-BEA6-9CC3CE6D5271}" dt="2019-06-22T08:18:42.901" v="4100" actId="27636"/>
          <ac:spMkLst>
            <pc:docMk/>
            <pc:sldMk cId="189223442" sldId="264"/>
            <ac:spMk id="9" creationId="{A85EBF00-7674-42C3-9A52-548ED5A4DFFB}"/>
          </ac:spMkLst>
        </pc:spChg>
      </pc:sldChg>
      <pc:sldChg chg="modSp add del">
        <pc:chgData name="王 家才" userId="863c4bbfb9f47078" providerId="LiveId" clId="{72A45F20-B00A-4E53-BEA6-9CC3CE6D5271}" dt="2019-06-22T11:11:41.779" v="6802" actId="2696"/>
        <pc:sldMkLst>
          <pc:docMk/>
          <pc:sldMk cId="2074579117" sldId="265"/>
        </pc:sldMkLst>
        <pc:spChg chg="mod">
          <ac:chgData name="王 家才" userId="863c4bbfb9f47078" providerId="LiveId" clId="{72A45F20-B00A-4E53-BEA6-9CC3CE6D5271}" dt="2019-06-22T08:21:35.010" v="4133" actId="20577"/>
          <ac:spMkLst>
            <pc:docMk/>
            <pc:sldMk cId="2074579117" sldId="265"/>
            <ac:spMk id="9" creationId="{A85EBF00-7674-42C3-9A52-548ED5A4DFFB}"/>
          </ac:spMkLst>
        </pc:spChg>
      </pc:sldChg>
      <pc:sldChg chg="addSp delSp modSp add modNotesTx">
        <pc:chgData name="王 家才" userId="863c4bbfb9f47078" providerId="LiveId" clId="{72A45F20-B00A-4E53-BEA6-9CC3CE6D5271}" dt="2019-06-22T12:18:25.947" v="9276" actId="20577"/>
        <pc:sldMkLst>
          <pc:docMk/>
          <pc:sldMk cId="3176836775" sldId="266"/>
        </pc:sldMkLst>
        <pc:spChg chg="add del mod">
          <ac:chgData name="王 家才" userId="863c4bbfb9f47078" providerId="LiveId" clId="{72A45F20-B00A-4E53-BEA6-9CC3CE6D5271}" dt="2019-06-22T11:11:29.225" v="6796"/>
          <ac:spMkLst>
            <pc:docMk/>
            <pc:sldMk cId="3176836775" sldId="266"/>
            <ac:spMk id="2" creationId="{0E2EB91B-612C-4E38-8710-3C94BD09C9D0}"/>
          </ac:spMkLst>
        </pc:spChg>
        <pc:spChg chg="add del">
          <ac:chgData name="王 家才" userId="863c4bbfb9f47078" providerId="LiveId" clId="{72A45F20-B00A-4E53-BEA6-9CC3CE6D5271}" dt="2019-06-22T11:12:42.096" v="6826"/>
          <ac:spMkLst>
            <pc:docMk/>
            <pc:sldMk cId="3176836775" sldId="266"/>
            <ac:spMk id="3" creationId="{B01DC929-D2D4-4829-9FBC-BD5DAA09BF06}"/>
          </ac:spMkLst>
        </pc:spChg>
        <pc:spChg chg="add del mod">
          <ac:chgData name="王 家才" userId="863c4bbfb9f47078" providerId="LiveId" clId="{72A45F20-B00A-4E53-BEA6-9CC3CE6D5271}" dt="2019-06-22T11:16:23.343" v="7188"/>
          <ac:spMkLst>
            <pc:docMk/>
            <pc:sldMk cId="3176836775" sldId="266"/>
            <ac:spMk id="5" creationId="{5EBB3039-4CF2-41EE-AE7C-9341433248F7}"/>
          </ac:spMkLst>
        </pc:spChg>
        <pc:spChg chg="add del">
          <ac:chgData name="王 家才" userId="863c4bbfb9f47078" providerId="LiveId" clId="{72A45F20-B00A-4E53-BEA6-9CC3CE6D5271}" dt="2019-06-22T11:16:31.871" v="7198"/>
          <ac:spMkLst>
            <pc:docMk/>
            <pc:sldMk cId="3176836775" sldId="266"/>
            <ac:spMk id="6" creationId="{6DEBF914-2E37-47B5-A893-F3D5B7051080}"/>
          </ac:spMkLst>
        </pc:spChg>
        <pc:spChg chg="add mod">
          <ac:chgData name="王 家才" userId="863c4bbfb9f47078" providerId="LiveId" clId="{72A45F20-B00A-4E53-BEA6-9CC3CE6D5271}" dt="2019-06-22T11:18:40.376" v="7238" actId="1076"/>
          <ac:spMkLst>
            <pc:docMk/>
            <pc:sldMk cId="3176836775" sldId="266"/>
            <ac:spMk id="7" creationId="{3F78F50B-4985-4D30-B739-89D1A86608B4}"/>
          </ac:spMkLst>
        </pc:spChg>
        <pc:spChg chg="mod">
          <ac:chgData name="王 家才" userId="863c4bbfb9f47078" providerId="LiveId" clId="{72A45F20-B00A-4E53-BEA6-9CC3CE6D5271}" dt="2019-06-22T11:12:26.921" v="6816" actId="27636"/>
          <ac:spMkLst>
            <pc:docMk/>
            <pc:sldMk cId="3176836775" sldId="266"/>
            <ac:spMk id="9" creationId="{A85EBF00-7674-42C3-9A52-548ED5A4DFFB}"/>
          </ac:spMkLst>
        </pc:spChg>
        <pc:picChg chg="add del mod">
          <ac:chgData name="王 家才" userId="863c4bbfb9f47078" providerId="LiveId" clId="{72A45F20-B00A-4E53-BEA6-9CC3CE6D5271}" dt="2019-06-22T11:17:38.851" v="7230" actId="478"/>
          <ac:picMkLst>
            <pc:docMk/>
            <pc:sldMk cId="3176836775" sldId="266"/>
            <ac:picMk id="4" creationId="{DF866373-C32F-47E6-A069-B4B30719BF02}"/>
          </ac:picMkLst>
        </pc:picChg>
      </pc:sldChg>
      <pc:sldChg chg="modSp add modNotesTx">
        <pc:chgData name="王 家才" userId="863c4bbfb9f47078" providerId="LiveId" clId="{72A45F20-B00A-4E53-BEA6-9CC3CE6D5271}" dt="2019-06-22T11:32:01.241" v="8056" actId="20577"/>
        <pc:sldMkLst>
          <pc:docMk/>
          <pc:sldMk cId="2131252972" sldId="267"/>
        </pc:sldMkLst>
        <pc:spChg chg="mod">
          <ac:chgData name="王 家才" userId="863c4bbfb9f47078" providerId="LiveId" clId="{72A45F20-B00A-4E53-BEA6-9CC3CE6D5271}" dt="2019-06-22T11:25:05.557" v="7387" actId="14100"/>
          <ac:spMkLst>
            <pc:docMk/>
            <pc:sldMk cId="2131252972" sldId="267"/>
            <ac:spMk id="9" creationId="{A85EBF00-7674-42C3-9A52-548ED5A4DFFB}"/>
          </ac:spMkLst>
        </pc:spChg>
      </pc:sldChg>
      <pc:sldChg chg="modSp add del">
        <pc:chgData name="王 家才" userId="863c4bbfb9f47078" providerId="LiveId" clId="{72A45F20-B00A-4E53-BEA6-9CC3CE6D5271}" dt="2019-06-22T11:32:37.275" v="8057" actId="2696"/>
        <pc:sldMkLst>
          <pc:docMk/>
          <pc:sldMk cId="2328033985" sldId="268"/>
        </pc:sldMkLst>
        <pc:spChg chg="mod">
          <ac:chgData name="王 家才" userId="863c4bbfb9f47078" providerId="LiveId" clId="{72A45F20-B00A-4E53-BEA6-9CC3CE6D5271}" dt="2019-06-22T08:32:36.665" v="4338" actId="20577"/>
          <ac:spMkLst>
            <pc:docMk/>
            <pc:sldMk cId="2328033985" sldId="268"/>
            <ac:spMk id="9" creationId="{A85EBF00-7674-42C3-9A52-548ED5A4DFFB}"/>
          </ac:spMkLst>
        </pc:spChg>
      </pc:sldChg>
      <pc:sldChg chg="addSp delSp modSp add mod modNotesTx">
        <pc:chgData name="王 家才" userId="863c4bbfb9f47078" providerId="LiveId" clId="{72A45F20-B00A-4E53-BEA6-9CC3CE6D5271}" dt="2019-06-22T12:13:46.592" v="9246" actId="20577"/>
        <pc:sldMkLst>
          <pc:docMk/>
          <pc:sldMk cId="2054251108" sldId="269"/>
        </pc:sldMkLst>
        <pc:spChg chg="mod">
          <ac:chgData name="王 家才" userId="863c4bbfb9f47078" providerId="LiveId" clId="{72A45F20-B00A-4E53-BEA6-9CC3CE6D5271}" dt="2019-06-22T08:32:43.159" v="4345"/>
          <ac:spMkLst>
            <pc:docMk/>
            <pc:sldMk cId="2054251108" sldId="269"/>
            <ac:spMk id="9" creationId="{A85EBF00-7674-42C3-9A52-548ED5A4DFFB}"/>
          </ac:spMkLst>
        </pc:spChg>
        <pc:graphicFrameChg chg="add del mod modGraphic">
          <ac:chgData name="王 家才" userId="863c4bbfb9f47078" providerId="LiveId" clId="{72A45F20-B00A-4E53-BEA6-9CC3CE6D5271}" dt="2019-06-22T08:40:54.815" v="4686"/>
          <ac:graphicFrameMkLst>
            <pc:docMk/>
            <pc:sldMk cId="2054251108" sldId="269"/>
            <ac:graphicFrameMk id="2" creationId="{D885B386-8247-423A-B576-B3F6B7EE9639}"/>
          </ac:graphicFrameMkLst>
        </pc:graphicFrameChg>
        <pc:graphicFrameChg chg="add del">
          <ac:chgData name="王 家才" userId="863c4bbfb9f47078" providerId="LiveId" clId="{72A45F20-B00A-4E53-BEA6-9CC3CE6D5271}" dt="2019-06-22T08:41:15.138" v="4710"/>
          <ac:graphicFrameMkLst>
            <pc:docMk/>
            <pc:sldMk cId="2054251108" sldId="269"/>
            <ac:graphicFrameMk id="3" creationId="{D2BAF778-457A-4F55-8A4A-4F17B0DD5AB5}"/>
          </ac:graphicFrameMkLst>
        </pc:graphicFrameChg>
        <pc:graphicFrameChg chg="add del mod">
          <ac:chgData name="王 家才" userId="863c4bbfb9f47078" providerId="LiveId" clId="{72A45F20-B00A-4E53-BEA6-9CC3CE6D5271}" dt="2019-06-22T08:41:41.122" v="4717"/>
          <ac:graphicFrameMkLst>
            <pc:docMk/>
            <pc:sldMk cId="2054251108" sldId="269"/>
            <ac:graphicFrameMk id="4" creationId="{0AF5E778-C3F0-4679-8830-EDE67020E841}"/>
          </ac:graphicFrameMkLst>
        </pc:graphicFrameChg>
        <pc:graphicFrameChg chg="add del mod modGraphic">
          <ac:chgData name="王 家才" userId="863c4bbfb9f47078" providerId="LiveId" clId="{72A45F20-B00A-4E53-BEA6-9CC3CE6D5271}" dt="2019-06-22T08:43:00.179" v="4735" actId="478"/>
          <ac:graphicFrameMkLst>
            <pc:docMk/>
            <pc:sldMk cId="2054251108" sldId="269"/>
            <ac:graphicFrameMk id="5" creationId="{D9011C4E-3D61-4548-98E2-696A7DD7FD9F}"/>
          </ac:graphicFrameMkLst>
        </pc:graphicFrameChg>
        <pc:graphicFrameChg chg="add mod">
          <ac:chgData name="王 家才" userId="863c4bbfb9f47078" providerId="LiveId" clId="{72A45F20-B00A-4E53-BEA6-9CC3CE6D5271}" dt="2019-06-22T08:46:48.062" v="4789" actId="692"/>
          <ac:graphicFrameMkLst>
            <pc:docMk/>
            <pc:sldMk cId="2054251108" sldId="269"/>
            <ac:graphicFrameMk id="7" creationId="{E8482560-D106-4D9E-A448-5ECDA0FCD315}"/>
          </ac:graphicFrameMkLst>
        </pc:graphicFrameChg>
      </pc:sldChg>
      <pc:sldChg chg="addSp delSp modSp add modNotesTx">
        <pc:chgData name="王 家才" userId="863c4bbfb9f47078" providerId="LiveId" clId="{72A45F20-B00A-4E53-BEA6-9CC3CE6D5271}" dt="2019-06-22T11:28:39.460" v="7604" actId="20577"/>
        <pc:sldMkLst>
          <pc:docMk/>
          <pc:sldMk cId="409912267" sldId="270"/>
        </pc:sldMkLst>
        <pc:spChg chg="add del mod">
          <ac:chgData name="王 家才" userId="863c4bbfb9f47078" providerId="LiveId" clId="{72A45F20-B00A-4E53-BEA6-9CC3CE6D5271}" dt="2019-06-22T11:08:08.152" v="6759" actId="478"/>
          <ac:spMkLst>
            <pc:docMk/>
            <pc:sldMk cId="409912267" sldId="270"/>
            <ac:spMk id="3" creationId="{FC821499-90F1-4C5C-A09E-2705A960CF67}"/>
          </ac:spMkLst>
        </pc:spChg>
        <pc:spChg chg="add del mod">
          <ac:chgData name="王 家才" userId="863c4bbfb9f47078" providerId="LiveId" clId="{72A45F20-B00A-4E53-BEA6-9CC3CE6D5271}" dt="2019-06-22T10:54:13.004" v="6249" actId="478"/>
          <ac:spMkLst>
            <pc:docMk/>
            <pc:sldMk cId="409912267" sldId="270"/>
            <ac:spMk id="4" creationId="{DE1ADAD1-96A7-4710-BE91-247DF42BB267}"/>
          </ac:spMkLst>
        </pc:spChg>
        <pc:spChg chg="add del mod">
          <ac:chgData name="王 家才" userId="863c4bbfb9f47078" providerId="LiveId" clId="{72A45F20-B00A-4E53-BEA6-9CC3CE6D5271}" dt="2019-06-22T11:08:09.460" v="6760" actId="478"/>
          <ac:spMkLst>
            <pc:docMk/>
            <pc:sldMk cId="409912267" sldId="270"/>
            <ac:spMk id="5" creationId="{EB251552-F91D-4E40-BF2E-E902F8095EEF}"/>
          </ac:spMkLst>
        </pc:spChg>
        <pc:spChg chg="mod">
          <ac:chgData name="王 家才" userId="863c4bbfb9f47078" providerId="LiveId" clId="{72A45F20-B00A-4E53-BEA6-9CC3CE6D5271}" dt="2019-06-22T11:11:35.441" v="6800" actId="14100"/>
          <ac:spMkLst>
            <pc:docMk/>
            <pc:sldMk cId="409912267" sldId="270"/>
            <ac:spMk id="9" creationId="{A85EBF00-7674-42C3-9A52-548ED5A4DFFB}"/>
          </ac:spMkLst>
        </pc:spChg>
        <pc:graphicFrameChg chg="add del mod modGraphic">
          <ac:chgData name="王 家才" userId="863c4bbfb9f47078" providerId="LiveId" clId="{72A45F20-B00A-4E53-BEA6-9CC3CE6D5271}" dt="2019-06-22T11:11:35.900" v="6801" actId="14734"/>
          <ac:graphicFrameMkLst>
            <pc:docMk/>
            <pc:sldMk cId="409912267" sldId="270"/>
            <ac:graphicFrameMk id="2" creationId="{2F781F26-D0D8-44F3-A57A-E5C396BC9B76}"/>
          </ac:graphicFrameMkLst>
        </pc:graphicFrameChg>
      </pc:sldChg>
      <pc:sldChg chg="addSp delSp modSp add">
        <pc:chgData name="王 家才" userId="863c4bbfb9f47078" providerId="LiveId" clId="{72A45F20-B00A-4E53-BEA6-9CC3CE6D5271}" dt="2019-06-22T08:35:04.533" v="4398" actId="1076"/>
        <pc:sldMkLst>
          <pc:docMk/>
          <pc:sldMk cId="759940265" sldId="271"/>
        </pc:sldMkLst>
        <pc:spChg chg="del">
          <ac:chgData name="王 家才" userId="863c4bbfb9f47078" providerId="LiveId" clId="{72A45F20-B00A-4E53-BEA6-9CC3CE6D5271}" dt="2019-06-22T08:34:24.323" v="4360" actId="478"/>
          <ac:spMkLst>
            <pc:docMk/>
            <pc:sldMk cId="759940265" sldId="271"/>
            <ac:spMk id="3" creationId="{72CFA153-0857-42AE-9ABC-7C0694BCB491}"/>
          </ac:spMkLst>
        </pc:spChg>
        <pc:spChg chg="add del mod">
          <ac:chgData name="王 家才" userId="863c4bbfb9f47078" providerId="LiveId" clId="{72A45F20-B00A-4E53-BEA6-9CC3CE6D5271}" dt="2019-06-22T08:35:04.533" v="4398" actId="1076"/>
          <ac:spMkLst>
            <pc:docMk/>
            <pc:sldMk cId="759940265" sldId="271"/>
            <ac:spMk id="4" creationId="{40B5683E-1230-49FD-96D7-52F1394F31C6}"/>
          </ac:spMkLst>
        </pc:spChg>
      </pc:sldChg>
      <pc:sldChg chg="add del">
        <pc:chgData name="王 家才" userId="863c4bbfb9f47078" providerId="LiveId" clId="{72A45F20-B00A-4E53-BEA6-9CC3CE6D5271}" dt="2019-06-22T11:42:51.190" v="8137" actId="2696"/>
        <pc:sldMkLst>
          <pc:docMk/>
          <pc:sldMk cId="58716708" sldId="272"/>
        </pc:sldMkLst>
      </pc:sldChg>
      <pc:sldChg chg="addSp delSp modSp add">
        <pc:chgData name="王 家才" userId="863c4bbfb9f47078" providerId="LiveId" clId="{72A45F20-B00A-4E53-BEA6-9CC3CE6D5271}" dt="2019-06-22T11:20:28.468" v="7267" actId="208"/>
        <pc:sldMkLst>
          <pc:docMk/>
          <pc:sldMk cId="1779950841" sldId="273"/>
        </pc:sldMkLst>
        <pc:spChg chg="del">
          <ac:chgData name="王 家才" userId="863c4bbfb9f47078" providerId="LiveId" clId="{72A45F20-B00A-4E53-BEA6-9CC3CE6D5271}" dt="2019-06-22T11:15:54.849" v="7184" actId="478"/>
          <ac:spMkLst>
            <pc:docMk/>
            <pc:sldMk cId="1779950841" sldId="273"/>
            <ac:spMk id="2" creationId="{71B336B8-D9FB-4C9D-9A57-0728AC9144FE}"/>
          </ac:spMkLst>
        </pc:spChg>
        <pc:spChg chg="del">
          <ac:chgData name="王 家才" userId="863c4bbfb9f47078" providerId="LiveId" clId="{72A45F20-B00A-4E53-BEA6-9CC3CE6D5271}" dt="2019-06-22T11:15:54.849" v="7184" actId="478"/>
          <ac:spMkLst>
            <pc:docMk/>
            <pc:sldMk cId="1779950841" sldId="273"/>
            <ac:spMk id="3" creationId="{E58BEC27-DA49-48C2-A692-3290E8D3BB6F}"/>
          </ac:spMkLst>
        </pc:spChg>
        <pc:spChg chg="add del mod">
          <ac:chgData name="王 家才" userId="863c4bbfb9f47078" providerId="LiveId" clId="{72A45F20-B00A-4E53-BEA6-9CC3CE6D5271}" dt="2019-06-22T11:19:05.132" v="7242"/>
          <ac:spMkLst>
            <pc:docMk/>
            <pc:sldMk cId="1779950841" sldId="273"/>
            <ac:spMk id="4" creationId="{0C77D96D-DAF0-4D39-A786-6E613AFE307F}"/>
          </ac:spMkLst>
        </pc:spChg>
        <pc:spChg chg="add mod">
          <ac:chgData name="王 家才" userId="863c4bbfb9f47078" providerId="LiveId" clId="{72A45F20-B00A-4E53-BEA6-9CC3CE6D5271}" dt="2019-06-22T11:19:49.424" v="7264" actId="1076"/>
          <ac:spMkLst>
            <pc:docMk/>
            <pc:sldMk cId="1779950841" sldId="273"/>
            <ac:spMk id="5" creationId="{0B9EC68E-22A5-4BA4-963A-E18A662B3F7B}"/>
          </ac:spMkLst>
        </pc:spChg>
        <pc:spChg chg="mod">
          <ac:chgData name="王 家才" userId="863c4bbfb9f47078" providerId="LiveId" clId="{72A45F20-B00A-4E53-BEA6-9CC3CE6D5271}" dt="2019-06-22T11:19:59.271" v="7266" actId="207"/>
          <ac:spMkLst>
            <pc:docMk/>
            <pc:sldMk cId="1779950841" sldId="273"/>
            <ac:spMk id="21" creationId="{92ABA6F5-E54B-487E-AA5A-8790390B6EBB}"/>
          </ac:spMkLst>
        </pc:spChg>
        <pc:spChg chg="mod">
          <ac:chgData name="王 家才" userId="863c4bbfb9f47078" providerId="LiveId" clId="{72A45F20-B00A-4E53-BEA6-9CC3CE6D5271}" dt="2019-06-22T11:19:55.086" v="7265" actId="207"/>
          <ac:spMkLst>
            <pc:docMk/>
            <pc:sldMk cId="1779950841" sldId="273"/>
            <ac:spMk id="28" creationId="{34309E29-D168-4EC7-97A8-3EFB42D49BBB}"/>
          </ac:spMkLst>
        </pc:spChg>
        <pc:grpChg chg="add mod">
          <ac:chgData name="王 家才" userId="863c4bbfb9f47078" providerId="LiveId" clId="{72A45F20-B00A-4E53-BEA6-9CC3CE6D5271}" dt="2019-06-22T11:19:46.080" v="7263" actId="1076"/>
          <ac:grpSpMkLst>
            <pc:docMk/>
            <pc:sldMk cId="1779950841" sldId="273"/>
            <ac:grpSpMk id="6" creationId="{BE03B042-7EE0-45DE-87C5-43D16CC9225F}"/>
          </ac:grpSpMkLst>
        </pc:grpChg>
        <pc:cxnChg chg="mod">
          <ac:chgData name="王 家才" userId="863c4bbfb9f47078" providerId="LiveId" clId="{72A45F20-B00A-4E53-BEA6-9CC3CE6D5271}" dt="2019-06-22T11:20:28.468" v="7267" actId="208"/>
          <ac:cxnSpMkLst>
            <pc:docMk/>
            <pc:sldMk cId="1779950841" sldId="273"/>
            <ac:cxnSpMk id="9" creationId="{4C599432-831D-4127-9D3C-2EA0823C4464}"/>
          </ac:cxnSpMkLst>
        </pc:cxnChg>
        <pc:cxnChg chg="mod">
          <ac:chgData name="王 家才" userId="863c4bbfb9f47078" providerId="LiveId" clId="{72A45F20-B00A-4E53-BEA6-9CC3CE6D5271}" dt="2019-06-22T11:20:28.468" v="7267" actId="208"/>
          <ac:cxnSpMkLst>
            <pc:docMk/>
            <pc:sldMk cId="1779950841" sldId="273"/>
            <ac:cxnSpMk id="11" creationId="{5555038A-9A75-4818-8684-9C6E1ED72DF7}"/>
          </ac:cxnSpMkLst>
        </pc:cxnChg>
        <pc:cxnChg chg="mod">
          <ac:chgData name="王 家才" userId="863c4bbfb9f47078" providerId="LiveId" clId="{72A45F20-B00A-4E53-BEA6-9CC3CE6D5271}" dt="2019-06-22T11:20:28.468" v="7267" actId="208"/>
          <ac:cxnSpMkLst>
            <pc:docMk/>
            <pc:sldMk cId="1779950841" sldId="273"/>
            <ac:cxnSpMk id="16" creationId="{D3597E6D-C4CC-44CF-A652-2550C6278317}"/>
          </ac:cxnSpMkLst>
        </pc:cxnChg>
        <pc:cxnChg chg="mod">
          <ac:chgData name="王 家才" userId="863c4bbfb9f47078" providerId="LiveId" clId="{72A45F20-B00A-4E53-BEA6-9CC3CE6D5271}" dt="2019-06-22T11:20:28.468" v="7267" actId="208"/>
          <ac:cxnSpMkLst>
            <pc:docMk/>
            <pc:sldMk cId="1779950841" sldId="273"/>
            <ac:cxnSpMk id="17" creationId="{CF81DE29-1FF4-421B-866C-C214B74546EE}"/>
          </ac:cxnSpMkLst>
        </pc:cxnChg>
        <pc:cxnChg chg="mod">
          <ac:chgData name="王 家才" userId="863c4bbfb9f47078" providerId="LiveId" clId="{72A45F20-B00A-4E53-BEA6-9CC3CE6D5271}" dt="2019-06-22T11:20:28.468" v="7267" actId="208"/>
          <ac:cxnSpMkLst>
            <pc:docMk/>
            <pc:sldMk cId="1779950841" sldId="273"/>
            <ac:cxnSpMk id="18" creationId="{B5374BED-73FA-4C1C-A27D-030708822F61}"/>
          </ac:cxnSpMkLst>
        </pc:cxnChg>
        <pc:cxnChg chg="mod">
          <ac:chgData name="王 家才" userId="863c4bbfb9f47078" providerId="LiveId" clId="{72A45F20-B00A-4E53-BEA6-9CC3CE6D5271}" dt="2019-06-22T11:20:28.468" v="7267" actId="208"/>
          <ac:cxnSpMkLst>
            <pc:docMk/>
            <pc:sldMk cId="1779950841" sldId="273"/>
            <ac:cxnSpMk id="19" creationId="{A336A451-767C-4E93-BFE9-A06880876A58}"/>
          </ac:cxnSpMkLst>
        </pc:cxnChg>
        <pc:cxnChg chg="mod">
          <ac:chgData name="王 家才" userId="863c4bbfb9f47078" providerId="LiveId" clId="{72A45F20-B00A-4E53-BEA6-9CC3CE6D5271}" dt="2019-06-22T11:20:28.468" v="7267" actId="208"/>
          <ac:cxnSpMkLst>
            <pc:docMk/>
            <pc:sldMk cId="1779950841" sldId="273"/>
            <ac:cxnSpMk id="20" creationId="{332A9D8B-E42B-4393-83DE-99CC277ECD50}"/>
          </ac:cxnSpMkLst>
        </pc:cxnChg>
        <pc:cxnChg chg="mod">
          <ac:chgData name="王 家才" userId="863c4bbfb9f47078" providerId="LiveId" clId="{72A45F20-B00A-4E53-BEA6-9CC3CE6D5271}" dt="2019-06-22T11:20:28.468" v="7267" actId="208"/>
          <ac:cxnSpMkLst>
            <pc:docMk/>
            <pc:sldMk cId="1779950841" sldId="273"/>
            <ac:cxnSpMk id="25" creationId="{48165F7F-F77A-4949-86BA-BBC88F76D5F5}"/>
          </ac:cxnSpMkLst>
        </pc:cxnChg>
        <pc:cxnChg chg="mod">
          <ac:chgData name="王 家才" userId="863c4bbfb9f47078" providerId="LiveId" clId="{72A45F20-B00A-4E53-BEA6-9CC3CE6D5271}" dt="2019-06-22T11:20:28.468" v="7267" actId="208"/>
          <ac:cxnSpMkLst>
            <pc:docMk/>
            <pc:sldMk cId="1779950841" sldId="273"/>
            <ac:cxnSpMk id="26" creationId="{2054652A-DD7D-41EA-A72C-116A9522044D}"/>
          </ac:cxnSpMkLst>
        </pc:cxnChg>
        <pc:cxnChg chg="mod">
          <ac:chgData name="王 家才" userId="863c4bbfb9f47078" providerId="LiveId" clId="{72A45F20-B00A-4E53-BEA6-9CC3CE6D5271}" dt="2019-06-22T11:20:28.468" v="7267" actId="208"/>
          <ac:cxnSpMkLst>
            <pc:docMk/>
            <pc:sldMk cId="1779950841" sldId="273"/>
            <ac:cxnSpMk id="27" creationId="{A87255FB-C0D4-4B2E-9354-6C4A40187700}"/>
          </ac:cxnSpMkLst>
        </pc:cxnChg>
      </pc:sldChg>
      <pc:sldChg chg="addSp delSp modSp add">
        <pc:chgData name="王 家才" userId="863c4bbfb9f47078" providerId="LiveId" clId="{72A45F20-B00A-4E53-BEA6-9CC3CE6D5271}" dt="2019-06-22T12:05:29.238" v="8626" actId="11529"/>
        <pc:sldMkLst>
          <pc:docMk/>
          <pc:sldMk cId="478850464" sldId="274"/>
        </pc:sldMkLst>
        <pc:spChg chg="del">
          <ac:chgData name="王 家才" userId="863c4bbfb9f47078" providerId="LiveId" clId="{72A45F20-B00A-4E53-BEA6-9CC3CE6D5271}" dt="2019-06-22T11:21:36.778" v="7269" actId="478"/>
          <ac:spMkLst>
            <pc:docMk/>
            <pc:sldMk cId="478850464" sldId="274"/>
            <ac:spMk id="2" creationId="{E6721FAE-4293-407E-A98D-00B6C0510454}"/>
          </ac:spMkLst>
        </pc:spChg>
        <pc:spChg chg="del">
          <ac:chgData name="王 家才" userId="863c4bbfb9f47078" providerId="LiveId" clId="{72A45F20-B00A-4E53-BEA6-9CC3CE6D5271}" dt="2019-06-22T11:21:36.778" v="7269" actId="478"/>
          <ac:spMkLst>
            <pc:docMk/>
            <pc:sldMk cId="478850464" sldId="274"/>
            <ac:spMk id="3" creationId="{7862DC2A-1A47-41E2-9631-4553EB908D50}"/>
          </ac:spMkLst>
        </pc:spChg>
        <pc:spChg chg="add del">
          <ac:chgData name="王 家才" userId="863c4bbfb9f47078" providerId="LiveId" clId="{72A45F20-B00A-4E53-BEA6-9CC3CE6D5271}" dt="2019-06-22T11:21:50.591" v="7271"/>
          <ac:spMkLst>
            <pc:docMk/>
            <pc:sldMk cId="478850464" sldId="274"/>
            <ac:spMk id="4" creationId="{2E3E7D2B-1A72-404B-AA8B-B993FFAB0FCF}"/>
          </ac:spMkLst>
        </pc:spChg>
        <pc:spChg chg="add mod">
          <ac:chgData name="王 家才" userId="863c4bbfb9f47078" providerId="LiveId" clId="{72A45F20-B00A-4E53-BEA6-9CC3CE6D5271}" dt="2019-06-22T11:22:41.799" v="7310" actId="27636"/>
          <ac:spMkLst>
            <pc:docMk/>
            <pc:sldMk cId="478850464" sldId="274"/>
            <ac:spMk id="5" creationId="{0711C1A4-656C-4045-8886-9A8AE31B3211}"/>
          </ac:spMkLst>
        </pc:spChg>
        <pc:cxnChg chg="add del mod">
          <ac:chgData name="王 家才" userId="863c4bbfb9f47078" providerId="LiveId" clId="{72A45F20-B00A-4E53-BEA6-9CC3CE6D5271}" dt="2019-06-22T12:05:29.238" v="8626" actId="11529"/>
          <ac:cxnSpMkLst>
            <pc:docMk/>
            <pc:sldMk cId="478850464" sldId="274"/>
            <ac:cxnSpMk id="7" creationId="{FC5C030B-28B7-4653-8652-8D9DBD1171C7}"/>
          </ac:cxnSpMkLst>
        </pc:cxnChg>
      </pc:sldChg>
      <pc:sldChg chg="addSp delSp modSp add modNotesTx">
        <pc:chgData name="王 家才" userId="863c4bbfb9f47078" providerId="LiveId" clId="{72A45F20-B00A-4E53-BEA6-9CC3CE6D5271}" dt="2019-06-22T12:02:58.415" v="8624" actId="20577"/>
        <pc:sldMkLst>
          <pc:docMk/>
          <pc:sldMk cId="3267110660" sldId="275"/>
        </pc:sldMkLst>
        <pc:spChg chg="add mod">
          <ac:chgData name="王 家才" userId="863c4bbfb9f47078" providerId="LiveId" clId="{72A45F20-B00A-4E53-BEA6-9CC3CE6D5271}" dt="2019-06-22T11:47:29.679" v="8319" actId="27636"/>
          <ac:spMkLst>
            <pc:docMk/>
            <pc:sldMk cId="3267110660" sldId="275"/>
            <ac:spMk id="6" creationId="{9C81715A-E15C-4FF6-A8CE-205DE57D543C}"/>
          </ac:spMkLst>
        </pc:spChg>
        <pc:spChg chg="mod">
          <ac:chgData name="王 家才" userId="863c4bbfb9f47078" providerId="LiveId" clId="{72A45F20-B00A-4E53-BEA6-9CC3CE6D5271}" dt="2019-06-22T11:43:22.737" v="8160" actId="20577"/>
          <ac:spMkLst>
            <pc:docMk/>
            <pc:sldMk cId="3267110660" sldId="275"/>
            <ac:spMk id="9" creationId="{A85EBF00-7674-42C3-9A52-548ED5A4DFFB}"/>
          </ac:spMkLst>
        </pc:spChg>
        <pc:spChg chg="add mod">
          <ac:chgData name="王 家才" userId="863c4bbfb9f47078" providerId="LiveId" clId="{72A45F20-B00A-4E53-BEA6-9CC3CE6D5271}" dt="2019-06-22T11:47:33.229" v="8320" actId="1076"/>
          <ac:spMkLst>
            <pc:docMk/>
            <pc:sldMk cId="3267110660" sldId="275"/>
            <ac:spMk id="11" creationId="{D48212DF-C785-4E7E-9BBB-7F5574C7C0A4}"/>
          </ac:spMkLst>
        </pc:spChg>
        <pc:graphicFrameChg chg="add del">
          <ac:chgData name="王 家才" userId="863c4bbfb9f47078" providerId="LiveId" clId="{72A45F20-B00A-4E53-BEA6-9CC3CE6D5271}" dt="2019-06-22T11:45:03.867" v="8254"/>
          <ac:graphicFrameMkLst>
            <pc:docMk/>
            <pc:sldMk cId="3267110660" sldId="275"/>
            <ac:graphicFrameMk id="5" creationId="{7D3D5E7F-97D3-4A98-8475-EAE22D867B6B}"/>
          </ac:graphicFrameMkLst>
        </pc:graphicFrameChg>
        <pc:graphicFrameChg chg="add del">
          <ac:chgData name="王 家才" userId="863c4bbfb9f47078" providerId="LiveId" clId="{72A45F20-B00A-4E53-BEA6-9CC3CE6D5271}" dt="2019-06-22T11:45:10.907" v="8256"/>
          <ac:graphicFrameMkLst>
            <pc:docMk/>
            <pc:sldMk cId="3267110660" sldId="275"/>
            <ac:graphicFrameMk id="7" creationId="{6D573DFA-501C-4B36-87E6-3C05720532C5}"/>
          </ac:graphicFrameMkLst>
        </pc:graphicFrameChg>
        <pc:graphicFrameChg chg="add del">
          <ac:chgData name="王 家才" userId="863c4bbfb9f47078" providerId="LiveId" clId="{72A45F20-B00A-4E53-BEA6-9CC3CE6D5271}" dt="2019-06-22T11:45:24.214" v="8266"/>
          <ac:graphicFrameMkLst>
            <pc:docMk/>
            <pc:sldMk cId="3267110660" sldId="275"/>
            <ac:graphicFrameMk id="8" creationId="{A0B0B6B8-8D9C-4AB8-9B85-C931A038F7F9}"/>
          </ac:graphicFrameMkLst>
        </pc:graphicFrameChg>
        <pc:graphicFrameChg chg="add del">
          <ac:chgData name="王 家才" userId="863c4bbfb9f47078" providerId="LiveId" clId="{72A45F20-B00A-4E53-BEA6-9CC3CE6D5271}" dt="2019-06-22T11:45:36.774" v="8269" actId="478"/>
          <ac:graphicFrameMkLst>
            <pc:docMk/>
            <pc:sldMk cId="3267110660" sldId="275"/>
            <ac:graphicFrameMk id="10" creationId="{AE3F87E7-D394-4E2F-8B1D-050C671471A4}"/>
          </ac:graphicFrameMkLst>
        </pc:graphicFrameChg>
        <pc:picChg chg="add del mod">
          <ac:chgData name="王 家才" userId="863c4bbfb9f47078" providerId="LiveId" clId="{72A45F20-B00A-4E53-BEA6-9CC3CE6D5271}" dt="2019-06-22T11:36:49.310" v="8061" actId="478"/>
          <ac:picMkLst>
            <pc:docMk/>
            <pc:sldMk cId="3267110660" sldId="275"/>
            <ac:picMk id="2" creationId="{2BD74342-E2F2-4B2B-B5D1-5953BE88A456}"/>
          </ac:picMkLst>
        </pc:picChg>
        <pc:picChg chg="add del mod">
          <ac:chgData name="王 家才" userId="863c4bbfb9f47078" providerId="LiveId" clId="{72A45F20-B00A-4E53-BEA6-9CC3CE6D5271}" dt="2019-06-22T11:37:00.382" v="8064" actId="478"/>
          <ac:picMkLst>
            <pc:docMk/>
            <pc:sldMk cId="3267110660" sldId="275"/>
            <ac:picMk id="3" creationId="{E660D6FC-00FB-4DFE-905E-8478EA806108}"/>
          </ac:picMkLst>
        </pc:picChg>
        <pc:picChg chg="add mod">
          <ac:chgData name="王 家才" userId="863c4bbfb9f47078" providerId="LiveId" clId="{72A45F20-B00A-4E53-BEA6-9CC3CE6D5271}" dt="2019-06-22T11:43:31.382" v="8161" actId="1076"/>
          <ac:picMkLst>
            <pc:docMk/>
            <pc:sldMk cId="3267110660" sldId="275"/>
            <ac:picMk id="4" creationId="{FF3DFCB9-00EB-4665-86A0-6D835D753E27}"/>
          </ac:picMkLst>
        </pc:picChg>
      </pc:sldChg>
      <pc:sldChg chg="addSp delSp modSp add modNotesTx">
        <pc:chgData name="王 家才" userId="863c4bbfb9f47078" providerId="LiveId" clId="{72A45F20-B00A-4E53-BEA6-9CC3CE6D5271}" dt="2019-06-22T13:06:04.404" v="10143" actId="20577"/>
        <pc:sldMkLst>
          <pc:docMk/>
          <pc:sldMk cId="2378684885" sldId="276"/>
        </pc:sldMkLst>
        <pc:spChg chg="add del mod">
          <ac:chgData name="王 家才" userId="863c4bbfb9f47078" providerId="LiveId" clId="{72A45F20-B00A-4E53-BEA6-9CC3CE6D5271}" dt="2019-06-22T12:33:59.486" v="9444"/>
          <ac:spMkLst>
            <pc:docMk/>
            <pc:sldMk cId="2378684885" sldId="276"/>
            <ac:spMk id="2" creationId="{2E148271-DC40-4F87-9087-7635A43EE89C}"/>
          </ac:spMkLst>
        </pc:spChg>
        <pc:spChg chg="mod">
          <ac:chgData name="王 家才" userId="863c4bbfb9f47078" providerId="LiveId" clId="{72A45F20-B00A-4E53-BEA6-9CC3CE6D5271}" dt="2019-06-22T12:38:30.100" v="9588" actId="1076"/>
          <ac:spMkLst>
            <pc:docMk/>
            <pc:sldMk cId="2378684885" sldId="276"/>
            <ac:spMk id="3" creationId="{72CFA153-0857-42AE-9ABC-7C0694BCB491}"/>
          </ac:spMkLst>
        </pc:spChg>
        <pc:spChg chg="del mod">
          <ac:chgData name="王 家才" userId="863c4bbfb9f47078" providerId="LiveId" clId="{72A45F20-B00A-4E53-BEA6-9CC3CE6D5271}" dt="2019-06-22T12:31:56.347" v="9313" actId="478"/>
          <ac:spMkLst>
            <pc:docMk/>
            <pc:sldMk cId="2378684885" sldId="276"/>
            <ac:spMk id="4" creationId="{36B1F890-EA16-4A08-BE4C-68C217540CE2}"/>
          </ac:spMkLst>
        </pc:spChg>
        <pc:spChg chg="add mod">
          <ac:chgData name="王 家才" userId="863c4bbfb9f47078" providerId="LiveId" clId="{72A45F20-B00A-4E53-BEA6-9CC3CE6D5271}" dt="2019-06-22T12:42:47.595" v="9825" actId="207"/>
          <ac:spMkLst>
            <pc:docMk/>
            <pc:sldMk cId="2378684885" sldId="276"/>
            <ac:spMk id="5" creationId="{76D12C4E-ECEC-4D56-98AD-F4C7022FBCBF}"/>
          </ac:spMkLst>
        </pc:spChg>
        <pc:spChg chg="add del">
          <ac:chgData name="王 家才" userId="863c4bbfb9f47078" providerId="LiveId" clId="{72A45F20-B00A-4E53-BEA6-9CC3CE6D5271}" dt="2019-06-22T12:34:03.653" v="9450"/>
          <ac:spMkLst>
            <pc:docMk/>
            <pc:sldMk cId="2378684885" sldId="276"/>
            <ac:spMk id="6" creationId="{6CC24212-D21C-4ECC-B872-AF0EA2675C6F}"/>
          </ac:spMkLst>
        </pc:spChg>
        <pc:spChg chg="add mod">
          <ac:chgData name="王 家才" userId="863c4bbfb9f47078" providerId="LiveId" clId="{72A45F20-B00A-4E53-BEA6-9CC3CE6D5271}" dt="2019-06-22T12:42:37.981" v="9824" actId="20577"/>
          <ac:spMkLst>
            <pc:docMk/>
            <pc:sldMk cId="2378684885" sldId="276"/>
            <ac:spMk id="7" creationId="{0C6E3A22-D535-4F41-AF89-EC534B6C4B08}"/>
          </ac:spMkLst>
        </pc:spChg>
        <pc:spChg chg="add mod">
          <ac:chgData name="王 家才" userId="863c4bbfb9f47078" providerId="LiveId" clId="{72A45F20-B00A-4E53-BEA6-9CC3CE6D5271}" dt="2019-06-22T12:43:39.336" v="9875"/>
          <ac:spMkLst>
            <pc:docMk/>
            <pc:sldMk cId="2378684885" sldId="276"/>
            <ac:spMk id="8" creationId="{546F826F-2D82-470E-95E3-253F555E2766}"/>
          </ac:spMkLst>
        </pc:spChg>
      </pc:sldChg>
      <pc:sldMasterChg chg="modSp modSldLayout">
        <pc:chgData name="王 家才" userId="863c4bbfb9f47078" providerId="LiveId" clId="{72A45F20-B00A-4E53-BEA6-9CC3CE6D5271}" dt="2019-06-22T05:27:56.576" v="1"/>
        <pc:sldMasterMkLst>
          <pc:docMk/>
          <pc:sldMasterMk cId="467741671" sldId="2147483648"/>
        </pc:sldMasterMkLst>
        <pc:spChg chg="mod">
          <ac:chgData name="王 家才" userId="863c4bbfb9f47078" providerId="LiveId" clId="{72A45F20-B00A-4E53-BEA6-9CC3CE6D5271}" dt="2019-06-22T05:27:56.576" v="1"/>
          <ac:spMkLst>
            <pc:docMk/>
            <pc:sldMasterMk cId="467741671" sldId="2147483648"/>
            <ac:spMk id="2" creationId="{8ED640AE-8071-4EFD-AFDE-961CD65209BF}"/>
          </ac:spMkLst>
        </pc:spChg>
        <pc:spChg chg="mod">
          <ac:chgData name="王 家才" userId="863c4bbfb9f47078" providerId="LiveId" clId="{72A45F20-B00A-4E53-BEA6-9CC3CE6D5271}" dt="2019-06-22T05:27:56.576" v="1"/>
          <ac:spMkLst>
            <pc:docMk/>
            <pc:sldMasterMk cId="467741671" sldId="2147483648"/>
            <ac:spMk id="3" creationId="{10FB89A1-878C-4746-9EA8-5E99F5642655}"/>
          </ac:spMkLst>
        </pc:spChg>
        <pc:spChg chg="mod">
          <ac:chgData name="王 家才" userId="863c4bbfb9f47078" providerId="LiveId" clId="{72A45F20-B00A-4E53-BEA6-9CC3CE6D5271}" dt="2019-06-22T05:27:56.576" v="1"/>
          <ac:spMkLst>
            <pc:docMk/>
            <pc:sldMasterMk cId="467741671" sldId="2147483648"/>
            <ac:spMk id="4" creationId="{1C6DEBED-21AA-4D79-9463-DF3B6BCB7ADF}"/>
          </ac:spMkLst>
        </pc:spChg>
        <pc:spChg chg="mod">
          <ac:chgData name="王 家才" userId="863c4bbfb9f47078" providerId="LiveId" clId="{72A45F20-B00A-4E53-BEA6-9CC3CE6D5271}" dt="2019-06-22T05:27:56.576" v="1"/>
          <ac:spMkLst>
            <pc:docMk/>
            <pc:sldMasterMk cId="467741671" sldId="2147483648"/>
            <ac:spMk id="5" creationId="{B015EB9D-7540-4C50-81F6-1A58144AC1BC}"/>
          </ac:spMkLst>
        </pc:spChg>
        <pc:spChg chg="mod">
          <ac:chgData name="王 家才" userId="863c4bbfb9f47078" providerId="LiveId" clId="{72A45F20-B00A-4E53-BEA6-9CC3CE6D5271}" dt="2019-06-22T05:27:56.576" v="1"/>
          <ac:spMkLst>
            <pc:docMk/>
            <pc:sldMasterMk cId="467741671" sldId="2147483648"/>
            <ac:spMk id="6" creationId="{C21DB48E-B51C-43B1-B4E9-020F99A7F21A}"/>
          </ac:spMkLst>
        </pc:spChg>
        <pc:sldLayoutChg chg="modSp">
          <pc:chgData name="王 家才" userId="863c4bbfb9f47078" providerId="LiveId" clId="{72A45F20-B00A-4E53-BEA6-9CC3CE6D5271}" dt="2019-06-22T05:27:56.576" v="1"/>
          <pc:sldLayoutMkLst>
            <pc:docMk/>
            <pc:sldMasterMk cId="467741671" sldId="2147483648"/>
            <pc:sldLayoutMk cId="1507885869" sldId="2147483649"/>
          </pc:sldLayoutMkLst>
          <pc:spChg chg="mod">
            <ac:chgData name="王 家才" userId="863c4bbfb9f47078" providerId="LiveId" clId="{72A45F20-B00A-4E53-BEA6-9CC3CE6D5271}" dt="2019-06-22T05:27:56.576" v="1"/>
            <ac:spMkLst>
              <pc:docMk/>
              <pc:sldMasterMk cId="467741671" sldId="2147483648"/>
              <pc:sldLayoutMk cId="1507885869" sldId="2147483649"/>
              <ac:spMk id="2" creationId="{7FB33294-D2B6-4F60-88F2-FA96E994FEB5}"/>
            </ac:spMkLst>
          </pc:spChg>
          <pc:spChg chg="mod">
            <ac:chgData name="王 家才" userId="863c4bbfb9f47078" providerId="LiveId" clId="{72A45F20-B00A-4E53-BEA6-9CC3CE6D5271}" dt="2019-06-22T05:27:56.576" v="1"/>
            <ac:spMkLst>
              <pc:docMk/>
              <pc:sldMasterMk cId="467741671" sldId="2147483648"/>
              <pc:sldLayoutMk cId="1507885869" sldId="2147483649"/>
              <ac:spMk id="3" creationId="{33C72E27-8A22-46A8-A91F-138CD5D3F960}"/>
            </ac:spMkLst>
          </pc:spChg>
        </pc:sldLayoutChg>
        <pc:sldLayoutChg chg="modSp">
          <pc:chgData name="王 家才" userId="863c4bbfb9f47078" providerId="LiveId" clId="{72A45F20-B00A-4E53-BEA6-9CC3CE6D5271}" dt="2019-06-22T05:27:56.576" v="1"/>
          <pc:sldLayoutMkLst>
            <pc:docMk/>
            <pc:sldMasterMk cId="467741671" sldId="2147483648"/>
            <pc:sldLayoutMk cId="1940157058" sldId="2147483651"/>
          </pc:sldLayoutMkLst>
          <pc:spChg chg="mod">
            <ac:chgData name="王 家才" userId="863c4bbfb9f47078" providerId="LiveId" clId="{72A45F20-B00A-4E53-BEA6-9CC3CE6D5271}" dt="2019-06-22T05:27:56.576" v="1"/>
            <ac:spMkLst>
              <pc:docMk/>
              <pc:sldMasterMk cId="467741671" sldId="2147483648"/>
              <pc:sldLayoutMk cId="1940157058" sldId="2147483651"/>
              <ac:spMk id="2" creationId="{451BDE7B-C403-4306-9B3F-9F8205583F5C}"/>
            </ac:spMkLst>
          </pc:spChg>
          <pc:spChg chg="mod">
            <ac:chgData name="王 家才" userId="863c4bbfb9f47078" providerId="LiveId" clId="{72A45F20-B00A-4E53-BEA6-9CC3CE6D5271}" dt="2019-06-22T05:27:56.576" v="1"/>
            <ac:spMkLst>
              <pc:docMk/>
              <pc:sldMasterMk cId="467741671" sldId="2147483648"/>
              <pc:sldLayoutMk cId="1940157058" sldId="2147483651"/>
              <ac:spMk id="3" creationId="{6308C9A3-7FB3-4E2B-87C8-F911D0C4B404}"/>
            </ac:spMkLst>
          </pc:spChg>
        </pc:sldLayoutChg>
        <pc:sldLayoutChg chg="modSp">
          <pc:chgData name="王 家才" userId="863c4bbfb9f47078" providerId="LiveId" clId="{72A45F20-B00A-4E53-BEA6-9CC3CE6D5271}" dt="2019-06-22T05:27:56.576" v="1"/>
          <pc:sldLayoutMkLst>
            <pc:docMk/>
            <pc:sldMasterMk cId="467741671" sldId="2147483648"/>
            <pc:sldLayoutMk cId="4276590528" sldId="2147483652"/>
          </pc:sldLayoutMkLst>
          <pc:spChg chg="mod">
            <ac:chgData name="王 家才" userId="863c4bbfb9f47078" providerId="LiveId" clId="{72A45F20-B00A-4E53-BEA6-9CC3CE6D5271}" dt="2019-06-22T05:27:56.576" v="1"/>
            <ac:spMkLst>
              <pc:docMk/>
              <pc:sldMasterMk cId="467741671" sldId="2147483648"/>
              <pc:sldLayoutMk cId="4276590528" sldId="2147483652"/>
              <ac:spMk id="3" creationId="{62E59694-DA3E-4081-9228-3A499B53912C}"/>
            </ac:spMkLst>
          </pc:spChg>
          <pc:spChg chg="mod">
            <ac:chgData name="王 家才" userId="863c4bbfb9f47078" providerId="LiveId" clId="{72A45F20-B00A-4E53-BEA6-9CC3CE6D5271}" dt="2019-06-22T05:27:56.576" v="1"/>
            <ac:spMkLst>
              <pc:docMk/>
              <pc:sldMasterMk cId="467741671" sldId="2147483648"/>
              <pc:sldLayoutMk cId="4276590528" sldId="2147483652"/>
              <ac:spMk id="4" creationId="{951928A6-0BF8-4B17-827F-B00A56C72198}"/>
            </ac:spMkLst>
          </pc:spChg>
        </pc:sldLayoutChg>
        <pc:sldLayoutChg chg="modSp">
          <pc:chgData name="王 家才" userId="863c4bbfb9f47078" providerId="LiveId" clId="{72A45F20-B00A-4E53-BEA6-9CC3CE6D5271}" dt="2019-06-22T05:27:56.576" v="1"/>
          <pc:sldLayoutMkLst>
            <pc:docMk/>
            <pc:sldMasterMk cId="467741671" sldId="2147483648"/>
            <pc:sldLayoutMk cId="1434899760" sldId="2147483653"/>
          </pc:sldLayoutMkLst>
          <pc:spChg chg="mod">
            <ac:chgData name="王 家才" userId="863c4bbfb9f47078" providerId="LiveId" clId="{72A45F20-B00A-4E53-BEA6-9CC3CE6D5271}" dt="2019-06-22T05:27:56.576" v="1"/>
            <ac:spMkLst>
              <pc:docMk/>
              <pc:sldMasterMk cId="467741671" sldId="2147483648"/>
              <pc:sldLayoutMk cId="1434899760" sldId="2147483653"/>
              <ac:spMk id="2" creationId="{1C05167C-EF87-4E91-9875-95B545E766B5}"/>
            </ac:spMkLst>
          </pc:spChg>
          <pc:spChg chg="mod">
            <ac:chgData name="王 家才" userId="863c4bbfb9f47078" providerId="LiveId" clId="{72A45F20-B00A-4E53-BEA6-9CC3CE6D5271}" dt="2019-06-22T05:27:56.576" v="1"/>
            <ac:spMkLst>
              <pc:docMk/>
              <pc:sldMasterMk cId="467741671" sldId="2147483648"/>
              <pc:sldLayoutMk cId="1434899760" sldId="2147483653"/>
              <ac:spMk id="3" creationId="{A2B2225A-B43A-4713-87A6-B982C045FC0F}"/>
            </ac:spMkLst>
          </pc:spChg>
          <pc:spChg chg="mod">
            <ac:chgData name="王 家才" userId="863c4bbfb9f47078" providerId="LiveId" clId="{72A45F20-B00A-4E53-BEA6-9CC3CE6D5271}" dt="2019-06-22T05:27:56.576" v="1"/>
            <ac:spMkLst>
              <pc:docMk/>
              <pc:sldMasterMk cId="467741671" sldId="2147483648"/>
              <pc:sldLayoutMk cId="1434899760" sldId="2147483653"/>
              <ac:spMk id="4" creationId="{6C759BDF-DE3A-4E92-A446-0A4C24BD5721}"/>
            </ac:spMkLst>
          </pc:spChg>
          <pc:spChg chg="mod">
            <ac:chgData name="王 家才" userId="863c4bbfb9f47078" providerId="LiveId" clId="{72A45F20-B00A-4E53-BEA6-9CC3CE6D5271}" dt="2019-06-22T05:27:56.576" v="1"/>
            <ac:spMkLst>
              <pc:docMk/>
              <pc:sldMasterMk cId="467741671" sldId="2147483648"/>
              <pc:sldLayoutMk cId="1434899760" sldId="2147483653"/>
              <ac:spMk id="5" creationId="{6B85A668-907E-4CAA-9F1D-BBAD0CD203AF}"/>
            </ac:spMkLst>
          </pc:spChg>
          <pc:spChg chg="mod">
            <ac:chgData name="王 家才" userId="863c4bbfb9f47078" providerId="LiveId" clId="{72A45F20-B00A-4E53-BEA6-9CC3CE6D5271}" dt="2019-06-22T05:27:56.576" v="1"/>
            <ac:spMkLst>
              <pc:docMk/>
              <pc:sldMasterMk cId="467741671" sldId="2147483648"/>
              <pc:sldLayoutMk cId="1434899760" sldId="2147483653"/>
              <ac:spMk id="6" creationId="{13EE7906-9761-42E2-BE40-A8B51DCE6B33}"/>
            </ac:spMkLst>
          </pc:spChg>
        </pc:sldLayoutChg>
        <pc:sldLayoutChg chg="modSp">
          <pc:chgData name="王 家才" userId="863c4bbfb9f47078" providerId="LiveId" clId="{72A45F20-B00A-4E53-BEA6-9CC3CE6D5271}" dt="2019-06-22T05:27:56.576" v="1"/>
          <pc:sldLayoutMkLst>
            <pc:docMk/>
            <pc:sldMasterMk cId="467741671" sldId="2147483648"/>
            <pc:sldLayoutMk cId="722556128" sldId="2147483656"/>
          </pc:sldLayoutMkLst>
          <pc:spChg chg="mod">
            <ac:chgData name="王 家才" userId="863c4bbfb9f47078" providerId="LiveId" clId="{72A45F20-B00A-4E53-BEA6-9CC3CE6D5271}" dt="2019-06-22T05:27:56.576" v="1"/>
            <ac:spMkLst>
              <pc:docMk/>
              <pc:sldMasterMk cId="467741671" sldId="2147483648"/>
              <pc:sldLayoutMk cId="722556128" sldId="2147483656"/>
              <ac:spMk id="2" creationId="{7E490227-887B-42E6-BF22-6CFDC80E2405}"/>
            </ac:spMkLst>
          </pc:spChg>
          <pc:spChg chg="mod">
            <ac:chgData name="王 家才" userId="863c4bbfb9f47078" providerId="LiveId" clId="{72A45F20-B00A-4E53-BEA6-9CC3CE6D5271}" dt="2019-06-22T05:27:56.576" v="1"/>
            <ac:spMkLst>
              <pc:docMk/>
              <pc:sldMasterMk cId="467741671" sldId="2147483648"/>
              <pc:sldLayoutMk cId="722556128" sldId="2147483656"/>
              <ac:spMk id="3" creationId="{DF8799E2-1C1F-4474-9EC6-6FCFADDD1D4B}"/>
            </ac:spMkLst>
          </pc:spChg>
          <pc:spChg chg="mod">
            <ac:chgData name="王 家才" userId="863c4bbfb9f47078" providerId="LiveId" clId="{72A45F20-B00A-4E53-BEA6-9CC3CE6D5271}" dt="2019-06-22T05:27:56.576" v="1"/>
            <ac:spMkLst>
              <pc:docMk/>
              <pc:sldMasterMk cId="467741671" sldId="2147483648"/>
              <pc:sldLayoutMk cId="722556128" sldId="2147483656"/>
              <ac:spMk id="4" creationId="{505D1183-F27C-4347-9CE2-DC67606FCEFD}"/>
            </ac:spMkLst>
          </pc:spChg>
        </pc:sldLayoutChg>
        <pc:sldLayoutChg chg="modSp">
          <pc:chgData name="王 家才" userId="863c4bbfb9f47078" providerId="LiveId" clId="{72A45F20-B00A-4E53-BEA6-9CC3CE6D5271}" dt="2019-06-22T05:27:56.576" v="1"/>
          <pc:sldLayoutMkLst>
            <pc:docMk/>
            <pc:sldMasterMk cId="467741671" sldId="2147483648"/>
            <pc:sldLayoutMk cId="2658450992" sldId="2147483657"/>
          </pc:sldLayoutMkLst>
          <pc:spChg chg="mod">
            <ac:chgData name="王 家才" userId="863c4bbfb9f47078" providerId="LiveId" clId="{72A45F20-B00A-4E53-BEA6-9CC3CE6D5271}" dt="2019-06-22T05:27:56.576" v="1"/>
            <ac:spMkLst>
              <pc:docMk/>
              <pc:sldMasterMk cId="467741671" sldId="2147483648"/>
              <pc:sldLayoutMk cId="2658450992" sldId="2147483657"/>
              <ac:spMk id="2" creationId="{D5D02A40-D2E0-406F-B8EB-EEA5AF62C32B}"/>
            </ac:spMkLst>
          </pc:spChg>
          <pc:spChg chg="mod">
            <ac:chgData name="王 家才" userId="863c4bbfb9f47078" providerId="LiveId" clId="{72A45F20-B00A-4E53-BEA6-9CC3CE6D5271}" dt="2019-06-22T05:27:56.576" v="1"/>
            <ac:spMkLst>
              <pc:docMk/>
              <pc:sldMasterMk cId="467741671" sldId="2147483648"/>
              <pc:sldLayoutMk cId="2658450992" sldId="2147483657"/>
              <ac:spMk id="3" creationId="{F174D2E9-78A1-4852-BF9D-8B1491E49581}"/>
            </ac:spMkLst>
          </pc:spChg>
          <pc:spChg chg="mod">
            <ac:chgData name="王 家才" userId="863c4bbfb9f47078" providerId="LiveId" clId="{72A45F20-B00A-4E53-BEA6-9CC3CE6D5271}" dt="2019-06-22T05:27:56.576" v="1"/>
            <ac:spMkLst>
              <pc:docMk/>
              <pc:sldMasterMk cId="467741671" sldId="2147483648"/>
              <pc:sldLayoutMk cId="2658450992" sldId="2147483657"/>
              <ac:spMk id="4" creationId="{E7D696C4-740A-42B4-B6B1-8BB0DA8CB835}"/>
            </ac:spMkLst>
          </pc:spChg>
        </pc:sldLayoutChg>
        <pc:sldLayoutChg chg="modSp">
          <pc:chgData name="王 家才" userId="863c4bbfb9f47078" providerId="LiveId" clId="{72A45F20-B00A-4E53-BEA6-9CC3CE6D5271}" dt="2019-06-22T05:27:56.576" v="1"/>
          <pc:sldLayoutMkLst>
            <pc:docMk/>
            <pc:sldMasterMk cId="467741671" sldId="2147483648"/>
            <pc:sldLayoutMk cId="1649437402" sldId="2147483659"/>
          </pc:sldLayoutMkLst>
          <pc:spChg chg="mod">
            <ac:chgData name="王 家才" userId="863c4bbfb9f47078" providerId="LiveId" clId="{72A45F20-B00A-4E53-BEA6-9CC3CE6D5271}" dt="2019-06-22T05:27:56.576" v="1"/>
            <ac:spMkLst>
              <pc:docMk/>
              <pc:sldMasterMk cId="467741671" sldId="2147483648"/>
              <pc:sldLayoutMk cId="1649437402" sldId="2147483659"/>
              <ac:spMk id="2" creationId="{7A4E7085-6872-4EA9-96B1-2D9FCBC5F0D7}"/>
            </ac:spMkLst>
          </pc:spChg>
          <pc:spChg chg="mod">
            <ac:chgData name="王 家才" userId="863c4bbfb9f47078" providerId="LiveId" clId="{72A45F20-B00A-4E53-BEA6-9CC3CE6D5271}" dt="2019-06-22T05:27:56.576" v="1"/>
            <ac:spMkLst>
              <pc:docMk/>
              <pc:sldMasterMk cId="467741671" sldId="2147483648"/>
              <pc:sldLayoutMk cId="1649437402" sldId="2147483659"/>
              <ac:spMk id="3" creationId="{D62DE68E-F5DF-4952-AF03-03C5C1BC1343}"/>
            </ac:spMkLst>
          </pc:spChg>
        </pc:sldLayoutChg>
      </pc:sldMasterChg>
      <pc:sldMasterChg chg="setBg modSldLayout">
        <pc:chgData name="王 家才" userId="863c4bbfb9f47078" providerId="LiveId" clId="{72A45F20-B00A-4E53-BEA6-9CC3CE6D5271}" dt="2019-06-22T07:22:13.058" v="2782"/>
        <pc:sldMasterMkLst>
          <pc:docMk/>
          <pc:sldMasterMk cId="3960861300" sldId="2147483786"/>
        </pc:sldMasterMkLst>
        <pc:sldLayoutChg chg="setBg">
          <pc:chgData name="王 家才" userId="863c4bbfb9f47078" providerId="LiveId" clId="{72A45F20-B00A-4E53-BEA6-9CC3CE6D5271}" dt="2019-06-22T07:22:13.058" v="2782"/>
          <pc:sldLayoutMkLst>
            <pc:docMk/>
            <pc:sldMasterMk cId="3960861300" sldId="2147483786"/>
            <pc:sldLayoutMk cId="4013199509" sldId="2147483787"/>
          </pc:sldLayoutMkLst>
        </pc:sldLayoutChg>
        <pc:sldLayoutChg chg="setBg">
          <pc:chgData name="王 家才" userId="863c4bbfb9f47078" providerId="LiveId" clId="{72A45F20-B00A-4E53-BEA6-9CC3CE6D5271}" dt="2019-06-22T07:22:13.058" v="2782"/>
          <pc:sldLayoutMkLst>
            <pc:docMk/>
            <pc:sldMasterMk cId="3960861300" sldId="2147483786"/>
            <pc:sldLayoutMk cId="2191061113" sldId="2147483788"/>
          </pc:sldLayoutMkLst>
        </pc:sldLayoutChg>
        <pc:sldLayoutChg chg="setBg">
          <pc:chgData name="王 家才" userId="863c4bbfb9f47078" providerId="LiveId" clId="{72A45F20-B00A-4E53-BEA6-9CC3CE6D5271}" dt="2019-06-22T07:22:13.058" v="2782"/>
          <pc:sldLayoutMkLst>
            <pc:docMk/>
            <pc:sldMasterMk cId="3960861300" sldId="2147483786"/>
            <pc:sldLayoutMk cId="1167733810" sldId="2147483789"/>
          </pc:sldLayoutMkLst>
        </pc:sldLayoutChg>
        <pc:sldLayoutChg chg="setBg">
          <pc:chgData name="王 家才" userId="863c4bbfb9f47078" providerId="LiveId" clId="{72A45F20-B00A-4E53-BEA6-9CC3CE6D5271}" dt="2019-06-22T07:22:13.058" v="2782"/>
          <pc:sldLayoutMkLst>
            <pc:docMk/>
            <pc:sldMasterMk cId="3960861300" sldId="2147483786"/>
            <pc:sldLayoutMk cId="4131190002" sldId="2147483790"/>
          </pc:sldLayoutMkLst>
        </pc:sldLayoutChg>
        <pc:sldLayoutChg chg="setBg">
          <pc:chgData name="王 家才" userId="863c4bbfb9f47078" providerId="LiveId" clId="{72A45F20-B00A-4E53-BEA6-9CC3CE6D5271}" dt="2019-06-22T07:22:13.058" v="2782"/>
          <pc:sldLayoutMkLst>
            <pc:docMk/>
            <pc:sldMasterMk cId="3960861300" sldId="2147483786"/>
            <pc:sldLayoutMk cId="147606489" sldId="2147483791"/>
          </pc:sldLayoutMkLst>
        </pc:sldLayoutChg>
        <pc:sldLayoutChg chg="setBg">
          <pc:chgData name="王 家才" userId="863c4bbfb9f47078" providerId="LiveId" clId="{72A45F20-B00A-4E53-BEA6-9CC3CE6D5271}" dt="2019-06-22T07:22:13.058" v="2782"/>
          <pc:sldLayoutMkLst>
            <pc:docMk/>
            <pc:sldMasterMk cId="3960861300" sldId="2147483786"/>
            <pc:sldLayoutMk cId="765809133" sldId="2147483792"/>
          </pc:sldLayoutMkLst>
        </pc:sldLayoutChg>
        <pc:sldLayoutChg chg="setBg">
          <pc:chgData name="王 家才" userId="863c4bbfb9f47078" providerId="LiveId" clId="{72A45F20-B00A-4E53-BEA6-9CC3CE6D5271}" dt="2019-06-22T07:22:13.058" v="2782"/>
          <pc:sldLayoutMkLst>
            <pc:docMk/>
            <pc:sldMasterMk cId="3960861300" sldId="2147483786"/>
            <pc:sldLayoutMk cId="3321790721" sldId="2147483793"/>
          </pc:sldLayoutMkLst>
        </pc:sldLayoutChg>
        <pc:sldLayoutChg chg="setBg">
          <pc:chgData name="王 家才" userId="863c4bbfb9f47078" providerId="LiveId" clId="{72A45F20-B00A-4E53-BEA6-9CC3CE6D5271}" dt="2019-06-22T07:22:13.058" v="2782"/>
          <pc:sldLayoutMkLst>
            <pc:docMk/>
            <pc:sldMasterMk cId="3960861300" sldId="2147483786"/>
            <pc:sldLayoutMk cId="2491844051" sldId="2147483794"/>
          </pc:sldLayoutMkLst>
        </pc:sldLayoutChg>
        <pc:sldLayoutChg chg="setBg">
          <pc:chgData name="王 家才" userId="863c4bbfb9f47078" providerId="LiveId" clId="{72A45F20-B00A-4E53-BEA6-9CC3CE6D5271}" dt="2019-06-22T07:22:13.058" v="2782"/>
          <pc:sldLayoutMkLst>
            <pc:docMk/>
            <pc:sldMasterMk cId="3960861300" sldId="2147483786"/>
            <pc:sldLayoutMk cId="3096287181" sldId="2147483795"/>
          </pc:sldLayoutMkLst>
        </pc:sldLayoutChg>
        <pc:sldLayoutChg chg="setBg">
          <pc:chgData name="王 家才" userId="863c4bbfb9f47078" providerId="LiveId" clId="{72A45F20-B00A-4E53-BEA6-9CC3CE6D5271}" dt="2019-06-22T07:22:13.058" v="2782"/>
          <pc:sldLayoutMkLst>
            <pc:docMk/>
            <pc:sldMasterMk cId="3960861300" sldId="2147483786"/>
            <pc:sldLayoutMk cId="1210235908" sldId="2147483796"/>
          </pc:sldLayoutMkLst>
        </pc:sldLayoutChg>
        <pc:sldLayoutChg chg="setBg">
          <pc:chgData name="王 家才" userId="863c4bbfb9f47078" providerId="LiveId" clId="{72A45F20-B00A-4E53-BEA6-9CC3CE6D5271}" dt="2019-06-22T07:22:13.058" v="2782"/>
          <pc:sldLayoutMkLst>
            <pc:docMk/>
            <pc:sldMasterMk cId="3960861300" sldId="2147483786"/>
            <pc:sldLayoutMk cId="2326347467" sldId="2147483797"/>
          </pc:sldLayoutMkLst>
        </pc:sldLayoutChg>
        <pc:sldLayoutChg chg="setBg">
          <pc:chgData name="王 家才" userId="863c4bbfb9f47078" providerId="LiveId" clId="{72A45F20-B00A-4E53-BEA6-9CC3CE6D5271}" dt="2019-06-22T07:22:13.058" v="2782"/>
          <pc:sldLayoutMkLst>
            <pc:docMk/>
            <pc:sldMasterMk cId="3960861300" sldId="2147483786"/>
            <pc:sldLayoutMk cId="3400422953" sldId="2147483798"/>
          </pc:sldLayoutMkLst>
        </pc:sldLayoutChg>
        <pc:sldLayoutChg chg="setBg">
          <pc:chgData name="王 家才" userId="863c4bbfb9f47078" providerId="LiveId" clId="{72A45F20-B00A-4E53-BEA6-9CC3CE6D5271}" dt="2019-06-22T07:22:13.058" v="2782"/>
          <pc:sldLayoutMkLst>
            <pc:docMk/>
            <pc:sldMasterMk cId="3960861300" sldId="2147483786"/>
            <pc:sldLayoutMk cId="2251025540" sldId="2147483799"/>
          </pc:sldLayoutMkLst>
        </pc:sldLayoutChg>
        <pc:sldLayoutChg chg="setBg">
          <pc:chgData name="王 家才" userId="863c4bbfb9f47078" providerId="LiveId" clId="{72A45F20-B00A-4E53-BEA6-9CC3CE6D5271}" dt="2019-06-22T07:22:13.058" v="2782"/>
          <pc:sldLayoutMkLst>
            <pc:docMk/>
            <pc:sldMasterMk cId="3960861300" sldId="2147483786"/>
            <pc:sldLayoutMk cId="515311938" sldId="2147483800"/>
          </pc:sldLayoutMkLst>
        </pc:sldLayoutChg>
        <pc:sldLayoutChg chg="setBg">
          <pc:chgData name="王 家才" userId="863c4bbfb9f47078" providerId="LiveId" clId="{72A45F20-B00A-4E53-BEA6-9CC3CE6D5271}" dt="2019-06-22T07:22:13.058" v="2782"/>
          <pc:sldLayoutMkLst>
            <pc:docMk/>
            <pc:sldMasterMk cId="3960861300" sldId="2147483786"/>
            <pc:sldLayoutMk cId="1222652315" sldId="2147483801"/>
          </pc:sldLayoutMkLst>
        </pc:sldLayoutChg>
        <pc:sldLayoutChg chg="setBg">
          <pc:chgData name="王 家才" userId="863c4bbfb9f47078" providerId="LiveId" clId="{72A45F20-B00A-4E53-BEA6-9CC3CE6D5271}" dt="2019-06-22T07:22:13.058" v="2782"/>
          <pc:sldLayoutMkLst>
            <pc:docMk/>
            <pc:sldMasterMk cId="3960861300" sldId="2147483786"/>
            <pc:sldLayoutMk cId="3025778615" sldId="2147483802"/>
          </pc:sldLayoutMkLst>
        </pc:sldLayoutChg>
        <pc:sldLayoutChg chg="setBg">
          <pc:chgData name="王 家才" userId="863c4bbfb9f47078" providerId="LiveId" clId="{72A45F20-B00A-4E53-BEA6-9CC3CE6D5271}" dt="2019-06-22T07:22:13.058" v="2782"/>
          <pc:sldLayoutMkLst>
            <pc:docMk/>
            <pc:sldMasterMk cId="3960861300" sldId="2147483786"/>
            <pc:sldLayoutMk cId="1907608235" sldId="214748380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863c4bbfb9f47078/&#25991;&#26723;/&#27605;&#35774;/GradPaper/&#25991;&#26723;/&#23454;&#39564;&#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90520959301099"/>
          <c:y val="0.15657700894552193"/>
          <c:w val="0.7039766032413155"/>
          <c:h val="0.71961769791980035"/>
        </c:manualLayout>
      </c:layout>
      <c:lineChart>
        <c:grouping val="standard"/>
        <c:varyColors val="0"/>
        <c:ser>
          <c:idx val="0"/>
          <c:order val="0"/>
          <c:tx>
            <c:strRef>
              <c:f>Sheet1!$Q$2</c:f>
              <c:strCache>
                <c:ptCount val="1"/>
                <c:pt idx="0">
                  <c:v>受试者1</c:v>
                </c:pt>
              </c:strCache>
            </c:strRef>
          </c:tx>
          <c:spPr>
            <a:ln w="28575" cap="rnd">
              <a:noFill/>
              <a:round/>
            </a:ln>
            <a:effectLst/>
          </c:spPr>
          <c:marker>
            <c:symbol val="circle"/>
            <c:size val="5"/>
            <c:spPr>
              <a:solidFill>
                <a:schemeClr val="accent1"/>
              </a:solidFill>
              <a:ln w="9525">
                <a:solidFill>
                  <a:schemeClr val="accent1"/>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Sheet1!$Q$3:$Q$7</c:f>
              <c:numCache>
                <c:formatCode>General</c:formatCode>
                <c:ptCount val="5"/>
                <c:pt idx="1">
                  <c:v>7</c:v>
                </c:pt>
                <c:pt idx="2">
                  <c:v>9.5</c:v>
                </c:pt>
                <c:pt idx="3">
                  <c:v>8.5</c:v>
                </c:pt>
                <c:pt idx="4">
                  <c:v>9</c:v>
                </c:pt>
              </c:numCache>
            </c:numRef>
          </c:val>
          <c:smooth val="0"/>
          <c:extLst>
            <c:ext xmlns:c16="http://schemas.microsoft.com/office/drawing/2014/chart" uri="{C3380CC4-5D6E-409C-BE32-E72D297353CC}">
              <c16:uniqueId val="{00000000-2B9C-4A0F-A066-673D50DD931B}"/>
            </c:ext>
          </c:extLst>
        </c:ser>
        <c:ser>
          <c:idx val="1"/>
          <c:order val="1"/>
          <c:tx>
            <c:strRef>
              <c:f>Sheet1!$R$2</c:f>
              <c:strCache>
                <c:ptCount val="1"/>
                <c:pt idx="0">
                  <c:v>受试者2</c:v>
                </c:pt>
              </c:strCache>
            </c:strRef>
          </c:tx>
          <c:spPr>
            <a:ln w="28575" cap="rnd">
              <a:noFill/>
              <a:round/>
            </a:ln>
            <a:effectLst/>
          </c:spPr>
          <c:marker>
            <c:symbol val="circle"/>
            <c:size val="5"/>
            <c:spPr>
              <a:solidFill>
                <a:schemeClr val="accent2"/>
              </a:solidFill>
              <a:ln w="9525">
                <a:solidFill>
                  <a:schemeClr val="accent2"/>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Sheet1!$R$3:$R$7</c:f>
              <c:numCache>
                <c:formatCode>General</c:formatCode>
                <c:ptCount val="5"/>
                <c:pt idx="0">
                  <c:v>6</c:v>
                </c:pt>
                <c:pt idx="1">
                  <c:v>7.4</c:v>
                </c:pt>
                <c:pt idx="2">
                  <c:v>9</c:v>
                </c:pt>
                <c:pt idx="3">
                  <c:v>8.8000000000000007</c:v>
                </c:pt>
                <c:pt idx="4">
                  <c:v>9.3000000000000007</c:v>
                </c:pt>
              </c:numCache>
            </c:numRef>
          </c:val>
          <c:smooth val="0"/>
          <c:extLst>
            <c:ext xmlns:c16="http://schemas.microsoft.com/office/drawing/2014/chart" uri="{C3380CC4-5D6E-409C-BE32-E72D297353CC}">
              <c16:uniqueId val="{00000001-2B9C-4A0F-A066-673D50DD931B}"/>
            </c:ext>
          </c:extLst>
        </c:ser>
        <c:ser>
          <c:idx val="2"/>
          <c:order val="2"/>
          <c:tx>
            <c:strRef>
              <c:f>Sheet1!$S$2</c:f>
              <c:strCache>
                <c:ptCount val="1"/>
                <c:pt idx="0">
                  <c:v>受试者3</c:v>
                </c:pt>
              </c:strCache>
            </c:strRef>
          </c:tx>
          <c:spPr>
            <a:ln w="28575" cap="rnd">
              <a:noFill/>
              <a:round/>
            </a:ln>
            <a:effectLst/>
          </c:spPr>
          <c:marker>
            <c:symbol val="circle"/>
            <c:size val="5"/>
            <c:spPr>
              <a:solidFill>
                <a:schemeClr val="accent3"/>
              </a:solidFill>
              <a:ln w="9525">
                <a:solidFill>
                  <a:schemeClr val="accent3"/>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Sheet1!$S$3:$S$7</c:f>
              <c:numCache>
                <c:formatCode>General</c:formatCode>
                <c:ptCount val="5"/>
                <c:pt idx="0">
                  <c:v>7</c:v>
                </c:pt>
              </c:numCache>
            </c:numRef>
          </c:val>
          <c:smooth val="0"/>
          <c:extLst>
            <c:ext xmlns:c16="http://schemas.microsoft.com/office/drawing/2014/chart" uri="{C3380CC4-5D6E-409C-BE32-E72D297353CC}">
              <c16:uniqueId val="{00000002-2B9C-4A0F-A066-673D50DD931B}"/>
            </c:ext>
          </c:extLst>
        </c:ser>
        <c:ser>
          <c:idx val="3"/>
          <c:order val="3"/>
          <c:tx>
            <c:strRef>
              <c:f>Sheet1!$T$2</c:f>
              <c:strCache>
                <c:ptCount val="1"/>
                <c:pt idx="0">
                  <c:v>受试者4</c:v>
                </c:pt>
              </c:strCache>
            </c:strRef>
          </c:tx>
          <c:spPr>
            <a:ln w="28575" cap="rnd">
              <a:noFill/>
              <a:round/>
            </a:ln>
            <a:effectLst/>
          </c:spPr>
          <c:marker>
            <c:symbol val="circle"/>
            <c:size val="5"/>
            <c:spPr>
              <a:solidFill>
                <a:schemeClr val="accent4"/>
              </a:solidFill>
              <a:ln w="9525">
                <a:solidFill>
                  <a:schemeClr val="accent4"/>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Sheet1!$T$3:$T$7</c:f>
              <c:numCache>
                <c:formatCode>General</c:formatCode>
                <c:ptCount val="5"/>
                <c:pt idx="0">
                  <c:v>6</c:v>
                </c:pt>
                <c:pt idx="1">
                  <c:v>8</c:v>
                </c:pt>
                <c:pt idx="2">
                  <c:v>9</c:v>
                </c:pt>
                <c:pt idx="3">
                  <c:v>6</c:v>
                </c:pt>
                <c:pt idx="4">
                  <c:v>9</c:v>
                </c:pt>
              </c:numCache>
            </c:numRef>
          </c:val>
          <c:smooth val="0"/>
          <c:extLst>
            <c:ext xmlns:c16="http://schemas.microsoft.com/office/drawing/2014/chart" uri="{C3380CC4-5D6E-409C-BE32-E72D297353CC}">
              <c16:uniqueId val="{00000003-2B9C-4A0F-A066-673D50DD931B}"/>
            </c:ext>
          </c:extLst>
        </c:ser>
        <c:ser>
          <c:idx val="4"/>
          <c:order val="4"/>
          <c:tx>
            <c:strRef>
              <c:f>Sheet1!$U$2</c:f>
              <c:strCache>
                <c:ptCount val="1"/>
                <c:pt idx="0">
                  <c:v>受试者5</c:v>
                </c:pt>
              </c:strCache>
            </c:strRef>
          </c:tx>
          <c:spPr>
            <a:ln w="28575" cap="rnd">
              <a:noFill/>
              <a:round/>
            </a:ln>
            <a:effectLst/>
          </c:spPr>
          <c:marker>
            <c:symbol val="circle"/>
            <c:size val="5"/>
            <c:spPr>
              <a:solidFill>
                <a:schemeClr val="accent5"/>
              </a:solidFill>
              <a:ln w="9525">
                <a:solidFill>
                  <a:schemeClr val="accent5"/>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Sheet1!$U$3:$U$7</c:f>
              <c:numCache>
                <c:formatCode>General</c:formatCode>
                <c:ptCount val="5"/>
                <c:pt idx="0">
                  <c:v>6</c:v>
                </c:pt>
                <c:pt idx="1">
                  <c:v>7</c:v>
                </c:pt>
                <c:pt idx="2">
                  <c:v>9</c:v>
                </c:pt>
                <c:pt idx="3">
                  <c:v>9</c:v>
                </c:pt>
                <c:pt idx="4">
                  <c:v>10</c:v>
                </c:pt>
              </c:numCache>
            </c:numRef>
          </c:val>
          <c:smooth val="0"/>
          <c:extLst>
            <c:ext xmlns:c16="http://schemas.microsoft.com/office/drawing/2014/chart" uri="{C3380CC4-5D6E-409C-BE32-E72D297353CC}">
              <c16:uniqueId val="{00000004-2B9C-4A0F-A066-673D50DD931B}"/>
            </c:ext>
          </c:extLst>
        </c:ser>
        <c:ser>
          <c:idx val="5"/>
          <c:order val="5"/>
          <c:tx>
            <c:strRef>
              <c:f>Sheet1!$V$2</c:f>
              <c:strCache>
                <c:ptCount val="1"/>
                <c:pt idx="0">
                  <c:v>受试者6</c:v>
                </c:pt>
              </c:strCache>
            </c:strRef>
          </c:tx>
          <c:spPr>
            <a:ln w="28575" cap="rnd">
              <a:noFill/>
              <a:round/>
            </a:ln>
            <a:effectLst/>
          </c:spPr>
          <c:marker>
            <c:symbol val="circle"/>
            <c:size val="5"/>
            <c:spPr>
              <a:solidFill>
                <a:schemeClr val="accent6"/>
              </a:solidFill>
              <a:ln w="9525">
                <a:solidFill>
                  <a:schemeClr val="accent6"/>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Sheet1!$V$3:$V$7</c:f>
              <c:numCache>
                <c:formatCode>General</c:formatCode>
                <c:ptCount val="5"/>
                <c:pt idx="0">
                  <c:v>6</c:v>
                </c:pt>
                <c:pt idx="1">
                  <c:v>7</c:v>
                </c:pt>
                <c:pt idx="2">
                  <c:v>7</c:v>
                </c:pt>
                <c:pt idx="3">
                  <c:v>8</c:v>
                </c:pt>
                <c:pt idx="4">
                  <c:v>8</c:v>
                </c:pt>
              </c:numCache>
            </c:numRef>
          </c:val>
          <c:smooth val="0"/>
          <c:extLst>
            <c:ext xmlns:c16="http://schemas.microsoft.com/office/drawing/2014/chart" uri="{C3380CC4-5D6E-409C-BE32-E72D297353CC}">
              <c16:uniqueId val="{00000005-2B9C-4A0F-A066-673D50DD931B}"/>
            </c:ext>
          </c:extLst>
        </c:ser>
        <c:ser>
          <c:idx val="6"/>
          <c:order val="6"/>
          <c:tx>
            <c:strRef>
              <c:f>Sheet1!$W$2</c:f>
              <c:strCache>
                <c:ptCount val="1"/>
                <c:pt idx="0">
                  <c:v>受试者7</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Sheet1!$W$3:$W$7</c:f>
              <c:numCache>
                <c:formatCode>General</c:formatCode>
                <c:ptCount val="5"/>
                <c:pt idx="0">
                  <c:v>6</c:v>
                </c:pt>
                <c:pt idx="1">
                  <c:v>7</c:v>
                </c:pt>
                <c:pt idx="2">
                  <c:v>9</c:v>
                </c:pt>
                <c:pt idx="3">
                  <c:v>8</c:v>
                </c:pt>
                <c:pt idx="4">
                  <c:v>9</c:v>
                </c:pt>
              </c:numCache>
            </c:numRef>
          </c:val>
          <c:smooth val="0"/>
          <c:extLst>
            <c:ext xmlns:c16="http://schemas.microsoft.com/office/drawing/2014/chart" uri="{C3380CC4-5D6E-409C-BE32-E72D297353CC}">
              <c16:uniqueId val="{00000006-2B9C-4A0F-A066-673D50DD931B}"/>
            </c:ext>
          </c:extLst>
        </c:ser>
        <c:ser>
          <c:idx val="7"/>
          <c:order val="7"/>
          <c:tx>
            <c:strRef>
              <c:f>Sheet1!$X$2</c:f>
              <c:strCache>
                <c:ptCount val="1"/>
                <c:pt idx="0">
                  <c:v>受试者8</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Sheet1!$X$3:$X$7</c:f>
              <c:numCache>
                <c:formatCode>General</c:formatCode>
                <c:ptCount val="5"/>
                <c:pt idx="0">
                  <c:v>6.7</c:v>
                </c:pt>
                <c:pt idx="1">
                  <c:v>7.5</c:v>
                </c:pt>
                <c:pt idx="2">
                  <c:v>8.9</c:v>
                </c:pt>
                <c:pt idx="3">
                  <c:v>8.8000000000000007</c:v>
                </c:pt>
                <c:pt idx="4">
                  <c:v>9.4</c:v>
                </c:pt>
              </c:numCache>
            </c:numRef>
          </c:val>
          <c:smooth val="0"/>
          <c:extLst>
            <c:ext xmlns:c16="http://schemas.microsoft.com/office/drawing/2014/chart" uri="{C3380CC4-5D6E-409C-BE32-E72D297353CC}">
              <c16:uniqueId val="{00000007-2B9C-4A0F-A066-673D50DD931B}"/>
            </c:ext>
          </c:extLst>
        </c:ser>
        <c:ser>
          <c:idx val="8"/>
          <c:order val="8"/>
          <c:tx>
            <c:strRef>
              <c:f>Sheet1!$Y$2</c:f>
              <c:strCache>
                <c:ptCount val="1"/>
                <c:pt idx="0">
                  <c:v>平均分</c:v>
                </c:pt>
              </c:strCache>
            </c:strRef>
          </c:tx>
          <c:spPr>
            <a:ln w="1905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Sheet1!$Y$3:$Y$7</c:f>
              <c:numCache>
                <c:formatCode>General</c:formatCode>
                <c:ptCount val="5"/>
                <c:pt idx="0">
                  <c:v>6.24</c:v>
                </c:pt>
                <c:pt idx="1">
                  <c:v>7.27</c:v>
                </c:pt>
                <c:pt idx="2">
                  <c:v>8.77</c:v>
                </c:pt>
                <c:pt idx="3">
                  <c:v>8.16</c:v>
                </c:pt>
                <c:pt idx="4">
                  <c:v>9.1</c:v>
                </c:pt>
              </c:numCache>
            </c:numRef>
          </c:val>
          <c:smooth val="0"/>
          <c:extLst>
            <c:ext xmlns:c16="http://schemas.microsoft.com/office/drawing/2014/chart" uri="{C3380CC4-5D6E-409C-BE32-E72D297353CC}">
              <c16:uniqueId val="{00000008-2B9C-4A0F-A066-673D50DD931B}"/>
            </c:ext>
          </c:extLst>
        </c:ser>
        <c:ser>
          <c:idx val="9"/>
          <c:order val="9"/>
          <c:tx>
            <c:strRef>
              <c:f>Sheet1!$Z$2</c:f>
              <c:strCache>
                <c:ptCount val="1"/>
                <c:pt idx="0">
                  <c:v>算法估值*10</c:v>
                </c:pt>
              </c:strCache>
            </c:strRef>
          </c:tx>
          <c:spPr>
            <a:ln w="19050"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Sheet1!$P$3:$P$7</c:f>
              <c:strCache>
                <c:ptCount val="5"/>
                <c:pt idx="0">
                  <c:v>阿凡达</c:v>
                </c:pt>
                <c:pt idx="1">
                  <c:v>复仇者联盟</c:v>
                </c:pt>
                <c:pt idx="2">
                  <c:v>驯龙高手</c:v>
                </c:pt>
                <c:pt idx="3">
                  <c:v>魔法王国</c:v>
                </c:pt>
                <c:pt idx="4">
                  <c:v>疯狂动物城</c:v>
                </c:pt>
              </c:strCache>
            </c:strRef>
          </c:cat>
          <c:val>
            <c:numRef>
              <c:f>Sheet1!$Z$3:$Z$7</c:f>
              <c:numCache>
                <c:formatCode>General</c:formatCode>
                <c:ptCount val="5"/>
                <c:pt idx="0">
                  <c:v>6.7</c:v>
                </c:pt>
                <c:pt idx="1">
                  <c:v>7.1</c:v>
                </c:pt>
                <c:pt idx="2">
                  <c:v>9.3000000000000007</c:v>
                </c:pt>
                <c:pt idx="3">
                  <c:v>7.8</c:v>
                </c:pt>
                <c:pt idx="4">
                  <c:v>9.3000000000000007</c:v>
                </c:pt>
              </c:numCache>
            </c:numRef>
          </c:val>
          <c:smooth val="0"/>
          <c:extLst>
            <c:ext xmlns:c16="http://schemas.microsoft.com/office/drawing/2014/chart" uri="{C3380CC4-5D6E-409C-BE32-E72D297353CC}">
              <c16:uniqueId val="{00000009-2B9C-4A0F-A066-673D50DD931B}"/>
            </c:ext>
          </c:extLst>
        </c:ser>
        <c:dLbls>
          <c:showLegendKey val="0"/>
          <c:showVal val="0"/>
          <c:showCatName val="0"/>
          <c:showSerName val="0"/>
          <c:showPercent val="0"/>
          <c:showBubbleSize val="0"/>
        </c:dLbls>
        <c:marker val="1"/>
        <c:smooth val="0"/>
        <c:axId val="848261688"/>
        <c:axId val="848262016"/>
      </c:lineChart>
      <c:catAx>
        <c:axId val="848261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bg1">
                    <a:lumMod val="95000"/>
                    <a:lumOff val="5000"/>
                  </a:schemeClr>
                </a:solidFill>
                <a:latin typeface="+mn-lt"/>
                <a:ea typeface="+mn-ea"/>
                <a:cs typeface="+mn-cs"/>
              </a:defRPr>
            </a:pPr>
            <a:endParaRPr lang="zh-CN"/>
          </a:p>
        </c:txPr>
        <c:crossAx val="848262016"/>
        <c:crosses val="autoZero"/>
        <c:auto val="1"/>
        <c:lblAlgn val="ctr"/>
        <c:lblOffset val="100"/>
        <c:noMultiLvlLbl val="0"/>
      </c:catAx>
      <c:valAx>
        <c:axId val="848262016"/>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bg1">
                        <a:lumMod val="95000"/>
                        <a:lumOff val="5000"/>
                      </a:schemeClr>
                    </a:solidFill>
                    <a:latin typeface="+mn-lt"/>
                    <a:ea typeface="+mn-ea"/>
                    <a:cs typeface="+mn-cs"/>
                  </a:defRPr>
                </a:pPr>
                <a:r>
                  <a:rPr lang="zh-CN" altLang="en-US" sz="2000" b="1">
                    <a:solidFill>
                      <a:schemeClr val="bg1">
                        <a:lumMod val="95000"/>
                        <a:lumOff val="5000"/>
                      </a:schemeClr>
                    </a:solidFill>
                  </a:rPr>
                  <a:t>主观评价得分</a:t>
                </a:r>
              </a:p>
            </c:rich>
          </c:tx>
          <c:layout>
            <c:manualLayout>
              <c:xMode val="edge"/>
              <c:yMode val="edge"/>
              <c:x val="2.4948727339315149E-2"/>
              <c:y val="0.3332774389178841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bg1">
                      <a:lumMod val="95000"/>
                      <a:lumOff val="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zh-CN"/>
          </a:p>
        </c:txPr>
        <c:crossAx val="848261688"/>
        <c:crosses val="autoZero"/>
        <c:crossBetween val="between"/>
      </c:valAx>
      <c:spPr>
        <a:noFill/>
        <a:ln>
          <a:noFill/>
        </a:ln>
        <a:effectLst/>
      </c:spPr>
    </c:plotArea>
    <c:legend>
      <c:legendPos val="b"/>
      <c:layout>
        <c:manualLayout>
          <c:xMode val="edge"/>
          <c:yMode val="edge"/>
          <c:x val="0.80013187852870737"/>
          <c:y val="0.1253466033448058"/>
          <c:w val="0.19752865775498993"/>
          <c:h val="0.7554037090602518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bg2">
                  <a:lumMod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3AFDB7-797B-41FC-92D3-E4C04CF232E9}" type="datetimeFigureOut">
              <a:rPr lang="zh-CN" altLang="en-US" smtClean="0"/>
              <a:t>2019/6/22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C8FC89-CB70-4E5B-BDB9-18C7A3CADDFF}" type="slidenum">
              <a:rPr lang="zh-CN" altLang="en-US" smtClean="0"/>
              <a:t>‹#›</a:t>
            </a:fld>
            <a:endParaRPr lang="zh-CN" altLang="en-US"/>
          </a:p>
        </p:txBody>
      </p:sp>
    </p:spTree>
    <p:extLst>
      <p:ext uri="{BB962C8B-B14F-4D97-AF65-F5344CB8AC3E}">
        <p14:creationId xmlns:p14="http://schemas.microsoft.com/office/powerpoint/2010/main" val="1256844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各位老师好，我是</a:t>
            </a:r>
            <a:r>
              <a:rPr lang="en-US" altLang="zh-CN" dirty="0"/>
              <a:t>1505221</a:t>
            </a:r>
            <a:r>
              <a:rPr lang="zh-CN" altLang="en-US" dirty="0"/>
              <a:t>班王家才，我的毕设题目是</a:t>
            </a:r>
            <a:r>
              <a:rPr lang="en-US" altLang="zh-CN" dirty="0"/>
              <a:t>……</a:t>
            </a:r>
            <a:r>
              <a:rPr lang="zh-CN" altLang="en-US" dirty="0"/>
              <a:t>指导老师是</a:t>
            </a:r>
            <a:r>
              <a:rPr lang="en-US" altLang="zh-CN" dirty="0"/>
              <a:t>……</a:t>
            </a:r>
          </a:p>
        </p:txBody>
      </p:sp>
      <p:sp>
        <p:nvSpPr>
          <p:cNvPr id="4" name="灯片编号占位符 3"/>
          <p:cNvSpPr>
            <a:spLocks noGrp="1"/>
          </p:cNvSpPr>
          <p:nvPr>
            <p:ph type="sldNum" sz="quarter" idx="5"/>
          </p:nvPr>
        </p:nvSpPr>
        <p:spPr/>
        <p:txBody>
          <a:bodyPr/>
          <a:lstStyle/>
          <a:p>
            <a:fld id="{D9C8FC89-CB70-4E5B-BDB9-18C7A3CADDFF}" type="slidenum">
              <a:rPr lang="zh-CN" altLang="en-US" smtClean="0"/>
              <a:t>1</a:t>
            </a:fld>
            <a:endParaRPr lang="zh-CN" altLang="en-US"/>
          </a:p>
        </p:txBody>
      </p:sp>
    </p:spTree>
    <p:extLst>
      <p:ext uri="{BB962C8B-B14F-4D97-AF65-F5344CB8AC3E}">
        <p14:creationId xmlns:p14="http://schemas.microsoft.com/office/powerpoint/2010/main" val="3286557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10</a:t>
            </a:fld>
            <a:endParaRPr lang="zh-CN" altLang="en-US"/>
          </a:p>
        </p:txBody>
      </p:sp>
    </p:spTree>
    <p:extLst>
      <p:ext uri="{BB962C8B-B14F-4D97-AF65-F5344CB8AC3E}">
        <p14:creationId xmlns:p14="http://schemas.microsoft.com/office/powerpoint/2010/main" val="1299351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评价模型的好坏取决于其给出的立体视频舒适度估计值是否符合人的主观感受。为验证该模型，需要进行主观评价实验，并将受试者的主观评价结果与算法的结果进行比对。</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11</a:t>
            </a:fld>
            <a:endParaRPr lang="zh-CN" altLang="en-US"/>
          </a:p>
        </p:txBody>
      </p:sp>
    </p:spTree>
    <p:extLst>
      <p:ext uri="{BB962C8B-B14F-4D97-AF65-F5344CB8AC3E}">
        <p14:creationId xmlns:p14="http://schemas.microsoft.com/office/powerpoint/2010/main" val="428128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实验器材选择的是谷歌的</a:t>
            </a:r>
            <a:r>
              <a:rPr lang="en-US" altLang="zh-CN" dirty="0"/>
              <a:t>Cardboard VR</a:t>
            </a:r>
            <a:r>
              <a:rPr lang="zh-CN" altLang="en-US" dirty="0"/>
              <a:t>眼镜盒，配合手机进行</a:t>
            </a:r>
            <a:r>
              <a:rPr lang="en-US" altLang="zh-CN" dirty="0"/>
              <a:t>3D</a:t>
            </a:r>
            <a:r>
              <a:rPr lang="zh-CN" altLang="en-US" dirty="0"/>
              <a:t>视频播放时，实际分辨率为</a:t>
            </a:r>
            <a:r>
              <a:rPr lang="en-US" altLang="zh-CN" dirty="0"/>
              <a:t>960x1080</a:t>
            </a:r>
            <a:r>
              <a:rPr lang="zh-CN" altLang="en-US" dirty="0"/>
              <a:t>。</a:t>
            </a:r>
            <a:endParaRPr lang="en-US" altLang="zh-CN" dirty="0"/>
          </a:p>
          <a:p>
            <a:endParaRPr lang="en-US" altLang="zh-CN" dirty="0"/>
          </a:p>
          <a:p>
            <a:r>
              <a:rPr lang="zh-CN" altLang="en-US" dirty="0"/>
              <a:t>所选立体视频片段为阿凡达、复仇者联盟等已上映的商业视频片段，片段的选择涵盖了各种不同的运动和视差变化场景。</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12</a:t>
            </a:fld>
            <a:endParaRPr lang="zh-CN" altLang="en-US"/>
          </a:p>
        </p:txBody>
      </p:sp>
    </p:spTree>
    <p:extLst>
      <p:ext uri="{BB962C8B-B14F-4D97-AF65-F5344CB8AC3E}">
        <p14:creationId xmlns:p14="http://schemas.microsoft.com/office/powerpoint/2010/main" val="2774906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8</a:t>
            </a:r>
            <a:r>
              <a:rPr lang="zh-CN" altLang="en-US" dirty="0"/>
              <a:t>名受试者对每个视频的打分进行统计，并去除掉每个视频误差最大的得分项。图中两条折线分别为每个视频的主观评价得分平均值和算法给出的估计值。可以看出两条折线的位置和走向基本相同，证明该模型给出的舒适度评分与人的主观感受较为一致。</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13</a:t>
            </a:fld>
            <a:endParaRPr lang="zh-CN" altLang="en-US"/>
          </a:p>
        </p:txBody>
      </p:sp>
    </p:spTree>
    <p:extLst>
      <p:ext uri="{BB962C8B-B14F-4D97-AF65-F5344CB8AC3E}">
        <p14:creationId xmlns:p14="http://schemas.microsoft.com/office/powerpoint/2010/main" val="1022145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15</a:t>
            </a:fld>
            <a:endParaRPr lang="zh-CN" altLang="en-US"/>
          </a:p>
        </p:txBody>
      </p:sp>
    </p:spTree>
    <p:extLst>
      <p:ext uri="{BB962C8B-B14F-4D97-AF65-F5344CB8AC3E}">
        <p14:creationId xmlns:p14="http://schemas.microsoft.com/office/powerpoint/2010/main" val="251790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立体视频技术发展较早，但由于舒适度和成本等问题，该技术在商业上的应用并不十分广泛。当下</a:t>
            </a:r>
            <a:r>
              <a:rPr lang="en-US" altLang="zh-CN" dirty="0"/>
              <a:t>5G</a:t>
            </a:r>
            <a:r>
              <a:rPr lang="zh-CN" altLang="en-US" dirty="0"/>
              <a:t>网络正开始大规模部署，可以预见的是，诸如实时</a:t>
            </a:r>
            <a:r>
              <a:rPr lang="en-US" altLang="zh-CN" dirty="0"/>
              <a:t>VR</a:t>
            </a:r>
            <a:r>
              <a:rPr lang="zh-CN" altLang="en-US" dirty="0"/>
              <a:t>、立体视频通话等曾经受限于带宽和延时的应用将取得进一步发展。而立体视频所引起的观看不适也是亟待解决的问题。</a:t>
            </a:r>
          </a:p>
        </p:txBody>
      </p:sp>
      <p:sp>
        <p:nvSpPr>
          <p:cNvPr id="4" name="灯片编号占位符 3"/>
          <p:cNvSpPr>
            <a:spLocks noGrp="1"/>
          </p:cNvSpPr>
          <p:nvPr>
            <p:ph type="sldNum" sz="quarter" idx="5"/>
          </p:nvPr>
        </p:nvSpPr>
        <p:spPr/>
        <p:txBody>
          <a:bodyPr/>
          <a:lstStyle/>
          <a:p>
            <a:fld id="{D9C8FC89-CB70-4E5B-BDB9-18C7A3CADDFF}" type="slidenum">
              <a:rPr lang="zh-CN" altLang="en-US" smtClean="0"/>
              <a:t>2</a:t>
            </a:fld>
            <a:endParaRPr lang="zh-CN" altLang="en-US"/>
          </a:p>
        </p:txBody>
      </p:sp>
    </p:spTree>
    <p:extLst>
      <p:ext uri="{BB962C8B-B14F-4D97-AF65-F5344CB8AC3E}">
        <p14:creationId xmlns:p14="http://schemas.microsoft.com/office/powerpoint/2010/main" val="2019057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立体视频舒适度的影响因素多种多样，目前已有的研究已经确定了负视差、高速运动、带有视差突变的转场等多种特征会导致舒适度的降低。</a:t>
            </a:r>
          </a:p>
        </p:txBody>
      </p:sp>
      <p:sp>
        <p:nvSpPr>
          <p:cNvPr id="4" name="灯片编号占位符 3"/>
          <p:cNvSpPr>
            <a:spLocks noGrp="1"/>
          </p:cNvSpPr>
          <p:nvPr>
            <p:ph type="sldNum" sz="quarter" idx="5"/>
          </p:nvPr>
        </p:nvSpPr>
        <p:spPr/>
        <p:txBody>
          <a:bodyPr/>
          <a:lstStyle/>
          <a:p>
            <a:fld id="{D9C8FC89-CB70-4E5B-BDB9-18C7A3CADDFF}" type="slidenum">
              <a:rPr lang="zh-CN" altLang="en-US" smtClean="0"/>
              <a:t>3</a:t>
            </a:fld>
            <a:endParaRPr lang="zh-CN" altLang="en-US"/>
          </a:p>
        </p:txBody>
      </p:sp>
    </p:spTree>
    <p:extLst>
      <p:ext uri="{BB962C8B-B14F-4D97-AF65-F5344CB8AC3E}">
        <p14:creationId xmlns:p14="http://schemas.microsoft.com/office/powerpoint/2010/main" val="100778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4</a:t>
            </a:fld>
            <a:endParaRPr lang="zh-CN" altLang="en-US"/>
          </a:p>
        </p:txBody>
      </p:sp>
    </p:spTree>
    <p:extLst>
      <p:ext uri="{BB962C8B-B14F-4D97-AF65-F5344CB8AC3E}">
        <p14:creationId xmlns:p14="http://schemas.microsoft.com/office/powerpoint/2010/main" val="295735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各种研究均认为视差是影响立体视频舒适度的最主要因素。此外，视频运动对舒适度也有较明显的影响。因此选择视差和运动矢量这两个因素来估计立体视频的舒适度。研究确定的不是特征有负视差画面、大范围视差分布、负视差区域的运动、</a:t>
            </a:r>
            <a:r>
              <a:rPr lang="en-US" altLang="zh-CN" dirty="0"/>
              <a:t>……</a:t>
            </a:r>
            <a:r>
              <a:rPr lang="zh-CN" altLang="en-US" dirty="0"/>
              <a:t>，这些特征均可以通过其对应的统计学特征来识别。</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5</a:t>
            </a:fld>
            <a:endParaRPr lang="zh-CN" altLang="en-US"/>
          </a:p>
        </p:txBody>
      </p:sp>
    </p:spTree>
    <p:extLst>
      <p:ext uri="{BB962C8B-B14F-4D97-AF65-F5344CB8AC3E}">
        <p14:creationId xmlns:p14="http://schemas.microsoft.com/office/powerpoint/2010/main" val="2266805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视差的提取采用</a:t>
            </a:r>
            <a:r>
              <a:rPr lang="en-US" altLang="zh-CN" dirty="0" err="1"/>
              <a:t>openCV</a:t>
            </a:r>
            <a:r>
              <a:rPr lang="zh-CN" altLang="en-US" dirty="0"/>
              <a:t>的</a:t>
            </a:r>
            <a:r>
              <a:rPr lang="en-US" altLang="zh-CN" dirty="0" err="1"/>
              <a:t>stereoSGBM</a:t>
            </a:r>
            <a:r>
              <a:rPr lang="zh-CN" altLang="en-US" dirty="0"/>
              <a:t>方法，对左右画面进行像素块匹配，同一像素块在左右画面中的位置差异即为视差。</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6</a:t>
            </a:fld>
            <a:endParaRPr lang="zh-CN" altLang="en-US"/>
          </a:p>
        </p:txBody>
      </p:sp>
    </p:spTree>
    <p:extLst>
      <p:ext uri="{BB962C8B-B14F-4D97-AF65-F5344CB8AC3E}">
        <p14:creationId xmlns:p14="http://schemas.microsoft.com/office/powerpoint/2010/main" val="237602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运动矢量的提取采用</a:t>
            </a:r>
            <a:r>
              <a:rPr lang="en-US" altLang="zh-CN" dirty="0" err="1"/>
              <a:t>openCV</a:t>
            </a:r>
            <a:r>
              <a:rPr lang="zh-CN" altLang="en-US" dirty="0"/>
              <a:t>实现的光流法，通过对比前后帧的灰度图来找出两帧之间的运动信息。</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7</a:t>
            </a:fld>
            <a:endParaRPr lang="zh-CN" altLang="en-US"/>
          </a:p>
        </p:txBody>
      </p:sp>
    </p:spTree>
    <p:extLst>
      <p:ext uri="{BB962C8B-B14F-4D97-AF65-F5344CB8AC3E}">
        <p14:creationId xmlns:p14="http://schemas.microsoft.com/office/powerpoint/2010/main" val="4276386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对多个存在不适的视频帧进行统计后可以得到视差和运动矢量的各个统计学特征引起不适的阈值。对各个统计学特征所分配的权重主要参考已有研究所证实的该特征引起不适的程度。</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8</a:t>
            </a:fld>
            <a:endParaRPr lang="zh-CN" altLang="en-US"/>
          </a:p>
        </p:txBody>
      </p:sp>
    </p:spTree>
    <p:extLst>
      <p:ext uri="{BB962C8B-B14F-4D97-AF65-F5344CB8AC3E}">
        <p14:creationId xmlns:p14="http://schemas.microsoft.com/office/powerpoint/2010/main" val="2660078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得出各个特征引起不适的阈值和其权重之和，就可以对视频帧的舒适度进行计算。首先认为待计算帧的舒适度评价值为</a:t>
            </a:r>
            <a:r>
              <a:rPr lang="en-US" altLang="zh-CN" dirty="0"/>
              <a:t>1</a:t>
            </a:r>
            <a:r>
              <a:rPr lang="zh-CN" altLang="en-US" dirty="0"/>
              <a:t>，然后对每个统计学特征结合其权重计算导致舒适度降低的程度，最后得到的结果为该帧的舒适度估计值。</a:t>
            </a:r>
            <a:endParaRPr lang="en-US" altLang="zh-CN" dirty="0"/>
          </a:p>
        </p:txBody>
      </p:sp>
      <p:sp>
        <p:nvSpPr>
          <p:cNvPr id="4" name="灯片编号占位符 3"/>
          <p:cNvSpPr>
            <a:spLocks noGrp="1"/>
          </p:cNvSpPr>
          <p:nvPr>
            <p:ph type="sldNum" sz="quarter" idx="5"/>
          </p:nvPr>
        </p:nvSpPr>
        <p:spPr/>
        <p:txBody>
          <a:bodyPr/>
          <a:lstStyle/>
          <a:p>
            <a:fld id="{D9C8FC89-CB70-4E5B-BDB9-18C7A3CADDFF}" type="slidenum">
              <a:rPr lang="zh-CN" altLang="en-US" smtClean="0"/>
              <a:t>9</a:t>
            </a:fld>
            <a:endParaRPr lang="zh-CN" altLang="en-US"/>
          </a:p>
        </p:txBody>
      </p:sp>
    </p:spTree>
    <p:extLst>
      <p:ext uri="{BB962C8B-B14F-4D97-AF65-F5344CB8AC3E}">
        <p14:creationId xmlns:p14="http://schemas.microsoft.com/office/powerpoint/2010/main" val="275574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4013199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a:t>单击此处编辑母版标题样式</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21023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326347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00422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251025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15311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222652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0257786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90760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19106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16773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4131190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147606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765809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32179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249184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6C312B0-50EC-419D-9490-E7192349D5C1}" type="datetimeFigureOut">
              <a:rPr lang="zh-CN" altLang="en-US" smtClean="0"/>
              <a:t>2019/6/22</a:t>
            </a:fld>
            <a:endParaRPr lang="zh-CN" altLang="en-US"/>
          </a:p>
        </p:txBody>
      </p:sp>
      <p:sp>
        <p:nvSpPr>
          <p:cNvPr id="6" name="Footer Placeholder 5"/>
          <p:cNvSpPr>
            <a:spLocks noGrp="1"/>
          </p:cNvSpPr>
          <p:nvPr>
            <p:ph type="ftr" sz="quarter" idx="11"/>
          </p:nvPr>
        </p:nvSpPr>
        <p:spPr>
          <a:xfrm>
            <a:off x="533400" y="6172200"/>
            <a:ext cx="5811724" cy="365125"/>
          </a:xfrm>
        </p:spPr>
        <p:txBody>
          <a:bodyPr/>
          <a:lstStyle/>
          <a:p>
            <a:endParaRPr lang="zh-CN" altLang="en-US"/>
          </a:p>
        </p:txBody>
      </p:sp>
      <p:sp>
        <p:nvSpPr>
          <p:cNvPr id="7" name="Slide Number Placeholder 6"/>
          <p:cNvSpPr>
            <a:spLocks noGrp="1"/>
          </p:cNvSpPr>
          <p:nvPr>
            <p:ph type="sldNum" sz="quarter" idx="12"/>
          </p:nvPr>
        </p:nvSpPr>
        <p:spPr/>
        <p:txBody>
          <a:body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09628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rgbClr val="62D1ED">
                <a:lumMod val="56000"/>
                <a:lumOff val="44000"/>
              </a:srgbClr>
            </a:gs>
            <a:gs pos="70000">
              <a:srgbClr val="52BCDC">
                <a:lumMod val="68000"/>
                <a:lumOff val="32000"/>
              </a:srgbClr>
            </a:gs>
            <a:gs pos="87000">
              <a:srgbClr val="3697BF">
                <a:lumMod val="92000"/>
                <a:lumOff val="8000"/>
              </a:srgbClr>
            </a:gs>
            <a:gs pos="0">
              <a:schemeClr val="bg2">
                <a:tint val="97000"/>
                <a:hueMod val="92000"/>
                <a:satMod val="169000"/>
                <a:lumMod val="10000"/>
                <a:lumOff val="90000"/>
              </a:schemeClr>
            </a:gs>
            <a:gs pos="100000">
              <a:schemeClr val="bg2">
                <a:shade val="96000"/>
                <a:satMod val="120000"/>
                <a:lumMod val="92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6C312B0-50EC-419D-9490-E7192349D5C1}" type="datetimeFigureOut">
              <a:rPr lang="zh-CN" altLang="en-US" smtClean="0"/>
              <a:t>2019/6/22</a:t>
            </a:fld>
            <a:endParaRPr lang="zh-CN" alt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06DA4B6E-817E-49E6-A28D-877FB47B2827}" type="slidenum">
              <a:rPr lang="zh-CN" altLang="en-US" smtClean="0"/>
              <a:t>‹#›</a:t>
            </a:fld>
            <a:endParaRPr lang="zh-CN" altLang="en-US"/>
          </a:p>
        </p:txBody>
      </p:sp>
    </p:spTree>
    <p:extLst>
      <p:ext uri="{BB962C8B-B14F-4D97-AF65-F5344CB8AC3E}">
        <p14:creationId xmlns:p14="http://schemas.microsoft.com/office/powerpoint/2010/main" val="396086130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B7098-9FD0-47CD-AFBC-B7F11F7461CB}"/>
              </a:ext>
            </a:extLst>
          </p:cNvPr>
          <p:cNvSpPr>
            <a:spLocks noGrp="1"/>
          </p:cNvSpPr>
          <p:nvPr>
            <p:ph type="ctrTitle"/>
          </p:nvPr>
        </p:nvSpPr>
        <p:spPr>
          <a:xfrm>
            <a:off x="2133601" y="1868054"/>
            <a:ext cx="5689600" cy="2235202"/>
          </a:xfrm>
        </p:spPr>
        <p:txBody>
          <a:bodyPr>
            <a:normAutofit/>
          </a:bodyPr>
          <a:lstStyle/>
          <a:p>
            <a:r>
              <a:rPr lang="zh-CN" altLang="en-US" sz="4000" dirty="0">
                <a:solidFill>
                  <a:schemeClr val="bg2">
                    <a:lumMod val="75000"/>
                  </a:schemeClr>
                </a:solidFill>
              </a:rPr>
              <a:t>基于</a:t>
            </a:r>
            <a:r>
              <a:rPr lang="zh-CN" altLang="en-US" sz="4000" b="1" dirty="0">
                <a:solidFill>
                  <a:schemeClr val="bg1"/>
                </a:solidFill>
              </a:rPr>
              <a:t>视差</a:t>
            </a:r>
            <a:r>
              <a:rPr lang="zh-CN" altLang="en-US" sz="4000" dirty="0">
                <a:solidFill>
                  <a:schemeClr val="bg2">
                    <a:lumMod val="75000"/>
                  </a:schemeClr>
                </a:solidFill>
              </a:rPr>
              <a:t>和</a:t>
            </a:r>
            <a:r>
              <a:rPr lang="zh-CN" altLang="en-US" sz="4000" b="1" dirty="0">
                <a:solidFill>
                  <a:schemeClr val="bg1"/>
                </a:solidFill>
              </a:rPr>
              <a:t>运动矢量</a:t>
            </a:r>
            <a:r>
              <a:rPr lang="zh-CN" altLang="en-US" sz="4000" dirty="0">
                <a:solidFill>
                  <a:schemeClr val="bg2">
                    <a:lumMod val="75000"/>
                  </a:schemeClr>
                </a:solidFill>
              </a:rPr>
              <a:t>的</a:t>
            </a:r>
            <a:br>
              <a:rPr lang="en-US" altLang="zh-CN" dirty="0">
                <a:solidFill>
                  <a:schemeClr val="bg2">
                    <a:lumMod val="75000"/>
                  </a:schemeClr>
                </a:solidFill>
              </a:rPr>
            </a:br>
            <a:r>
              <a:rPr lang="zh-CN" altLang="en-US" b="1" dirty="0">
                <a:solidFill>
                  <a:schemeClr val="bg2">
                    <a:lumMod val="75000"/>
                  </a:schemeClr>
                </a:solidFill>
              </a:rPr>
              <a:t>立体视频舒适度研究</a:t>
            </a:r>
          </a:p>
        </p:txBody>
      </p:sp>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440943" y="577273"/>
            <a:ext cx="2358241" cy="1428809"/>
          </a:xfrm>
        </p:spPr>
        <p:txBody>
          <a:bodyPr>
            <a:normAutofit/>
          </a:bodyPr>
          <a:lstStyle/>
          <a:p>
            <a:r>
              <a:rPr lang="zh-CN" altLang="en-US" sz="1600" dirty="0"/>
              <a:t>长春理工大学</a:t>
            </a:r>
            <a:endParaRPr lang="en-US" altLang="zh-CN" sz="1600" dirty="0"/>
          </a:p>
          <a:p>
            <a:r>
              <a:rPr lang="zh-CN" altLang="en-US" sz="1600" dirty="0"/>
              <a:t>计算机科学技术学院</a:t>
            </a:r>
            <a:endParaRPr lang="en-US" altLang="zh-CN" sz="1600" dirty="0"/>
          </a:p>
          <a:p>
            <a:r>
              <a:rPr lang="zh-CN" altLang="en-US" sz="1600" b="1" dirty="0"/>
              <a:t>毕业设计</a:t>
            </a:r>
          </a:p>
        </p:txBody>
      </p:sp>
      <p:sp>
        <p:nvSpPr>
          <p:cNvPr id="4" name="文本框 3">
            <a:extLst>
              <a:ext uri="{FF2B5EF4-FFF2-40B4-BE49-F238E27FC236}">
                <a16:creationId xmlns:a16="http://schemas.microsoft.com/office/drawing/2014/main" id="{489FF504-3EF7-40D6-96A7-5F996DA6C01B}"/>
              </a:ext>
            </a:extLst>
          </p:cNvPr>
          <p:cNvSpPr txBox="1"/>
          <p:nvPr/>
        </p:nvSpPr>
        <p:spPr>
          <a:xfrm>
            <a:off x="6151756" y="5394037"/>
            <a:ext cx="2637260" cy="830997"/>
          </a:xfrm>
          <a:prstGeom prst="rect">
            <a:avLst/>
          </a:prstGeom>
          <a:noFill/>
        </p:spPr>
        <p:txBody>
          <a:bodyPr wrap="none" rtlCol="0">
            <a:spAutoFit/>
          </a:bodyPr>
          <a:lstStyle/>
          <a:p>
            <a:r>
              <a:rPr lang="en-US" altLang="zh-CN" sz="2400" dirty="0">
                <a:solidFill>
                  <a:schemeClr val="bg2">
                    <a:lumMod val="50000"/>
                  </a:schemeClr>
                </a:solidFill>
              </a:rPr>
              <a:t>150522126</a:t>
            </a:r>
            <a:r>
              <a:rPr lang="zh-CN" altLang="en-US" sz="2400" dirty="0">
                <a:solidFill>
                  <a:schemeClr val="bg2">
                    <a:lumMod val="50000"/>
                  </a:schemeClr>
                </a:solidFill>
              </a:rPr>
              <a:t>王家才</a:t>
            </a:r>
            <a:endParaRPr lang="en-US" altLang="zh-CN" sz="2400" dirty="0">
              <a:solidFill>
                <a:schemeClr val="bg2">
                  <a:lumMod val="50000"/>
                </a:schemeClr>
              </a:solidFill>
            </a:endParaRPr>
          </a:p>
          <a:p>
            <a:r>
              <a:rPr lang="zh-CN" altLang="en-US" sz="2400" dirty="0">
                <a:solidFill>
                  <a:schemeClr val="bg2">
                    <a:lumMod val="50000"/>
                  </a:schemeClr>
                </a:solidFill>
              </a:rPr>
              <a:t>指导老师：权巍</a:t>
            </a:r>
          </a:p>
        </p:txBody>
      </p:sp>
    </p:spTree>
    <p:extLst>
      <p:ext uri="{BB962C8B-B14F-4D97-AF65-F5344CB8AC3E}">
        <p14:creationId xmlns:p14="http://schemas.microsoft.com/office/powerpoint/2010/main" val="310890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0B9EC68E-22A5-4BA4-963A-E18A662B3F7B}"/>
              </a:ext>
            </a:extLst>
          </p:cNvPr>
          <p:cNvSpPr txBox="1">
            <a:spLocks/>
          </p:cNvSpPr>
          <p:nvPr/>
        </p:nvSpPr>
        <p:spPr>
          <a:xfrm>
            <a:off x="396484" y="221783"/>
            <a:ext cx="3981878" cy="94980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zh-CN" altLang="en-US" sz="3200" dirty="0"/>
              <a:t>程序流程图：</a:t>
            </a:r>
          </a:p>
        </p:txBody>
      </p:sp>
      <p:grpSp>
        <p:nvGrpSpPr>
          <p:cNvPr id="6" name="组合 5">
            <a:extLst>
              <a:ext uri="{FF2B5EF4-FFF2-40B4-BE49-F238E27FC236}">
                <a16:creationId xmlns:a16="http://schemas.microsoft.com/office/drawing/2014/main" id="{BE03B042-7EE0-45DE-87C5-43D16CC9225F}"/>
              </a:ext>
            </a:extLst>
          </p:cNvPr>
          <p:cNvGrpSpPr/>
          <p:nvPr/>
        </p:nvGrpSpPr>
        <p:grpSpPr>
          <a:xfrm>
            <a:off x="2542453" y="762746"/>
            <a:ext cx="6151274" cy="5332508"/>
            <a:chOff x="1638664" y="417634"/>
            <a:chExt cx="6151274" cy="5332508"/>
          </a:xfrm>
        </p:grpSpPr>
        <p:sp>
          <p:nvSpPr>
            <p:cNvPr id="7" name="流程图: 终止 6">
              <a:extLst>
                <a:ext uri="{FF2B5EF4-FFF2-40B4-BE49-F238E27FC236}">
                  <a16:creationId xmlns:a16="http://schemas.microsoft.com/office/drawing/2014/main" id="{D5AD9914-E984-4502-9945-AB97E6B8A466}"/>
                </a:ext>
              </a:extLst>
            </p:cNvPr>
            <p:cNvSpPr/>
            <p:nvPr/>
          </p:nvSpPr>
          <p:spPr>
            <a:xfrm>
              <a:off x="2591536" y="417634"/>
              <a:ext cx="1022096" cy="408843"/>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开始</a:t>
              </a:r>
            </a:p>
          </p:txBody>
        </p:sp>
        <p:sp>
          <p:nvSpPr>
            <p:cNvPr id="8" name="流程图: 数据 7">
              <a:extLst>
                <a:ext uri="{FF2B5EF4-FFF2-40B4-BE49-F238E27FC236}">
                  <a16:creationId xmlns:a16="http://schemas.microsoft.com/office/drawing/2014/main" id="{F4416999-7195-408B-8FBB-5D82EC36A629}"/>
                </a:ext>
              </a:extLst>
            </p:cNvPr>
            <p:cNvSpPr/>
            <p:nvPr/>
          </p:nvSpPr>
          <p:spPr>
            <a:xfrm>
              <a:off x="2111251" y="1050680"/>
              <a:ext cx="1982666" cy="408843"/>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输入视频</a:t>
              </a:r>
            </a:p>
          </p:txBody>
        </p:sp>
        <p:cxnSp>
          <p:nvCxnSpPr>
            <p:cNvPr id="9" name="直接箭头连接符 8">
              <a:extLst>
                <a:ext uri="{FF2B5EF4-FFF2-40B4-BE49-F238E27FC236}">
                  <a16:creationId xmlns:a16="http://schemas.microsoft.com/office/drawing/2014/main" id="{4C599432-831D-4127-9D3C-2EA0823C4464}"/>
                </a:ext>
              </a:extLst>
            </p:cNvPr>
            <p:cNvCxnSpPr>
              <a:cxnSpLocks/>
              <a:stCxn id="7" idx="2"/>
              <a:endCxn id="8" idx="1"/>
            </p:cNvCxnSpPr>
            <p:nvPr/>
          </p:nvCxnSpPr>
          <p:spPr>
            <a:xfrm>
              <a:off x="3102584" y="826477"/>
              <a:ext cx="0" cy="224203"/>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10" name="流程图: 过程 9">
              <a:extLst>
                <a:ext uri="{FF2B5EF4-FFF2-40B4-BE49-F238E27FC236}">
                  <a16:creationId xmlns:a16="http://schemas.microsoft.com/office/drawing/2014/main" id="{966FE8A3-15C3-4E42-8E37-E3E53E1616F5}"/>
                </a:ext>
              </a:extLst>
            </p:cNvPr>
            <p:cNvSpPr/>
            <p:nvPr/>
          </p:nvSpPr>
          <p:spPr>
            <a:xfrm>
              <a:off x="2270612" y="1703509"/>
              <a:ext cx="1663944" cy="40884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定位到第一帧</a:t>
              </a:r>
            </a:p>
          </p:txBody>
        </p:sp>
        <p:cxnSp>
          <p:nvCxnSpPr>
            <p:cNvPr id="11" name="直接箭头连接符 10">
              <a:extLst>
                <a:ext uri="{FF2B5EF4-FFF2-40B4-BE49-F238E27FC236}">
                  <a16:creationId xmlns:a16="http://schemas.microsoft.com/office/drawing/2014/main" id="{5555038A-9A75-4818-8684-9C6E1ED72DF7}"/>
                </a:ext>
              </a:extLst>
            </p:cNvPr>
            <p:cNvCxnSpPr>
              <a:stCxn id="8" idx="4"/>
              <a:endCxn id="10" idx="0"/>
            </p:cNvCxnSpPr>
            <p:nvPr/>
          </p:nvCxnSpPr>
          <p:spPr>
            <a:xfrm>
              <a:off x="3102584" y="1459523"/>
              <a:ext cx="0" cy="243986"/>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12" name="流程图: 决策 11">
              <a:extLst>
                <a:ext uri="{FF2B5EF4-FFF2-40B4-BE49-F238E27FC236}">
                  <a16:creationId xmlns:a16="http://schemas.microsoft.com/office/drawing/2014/main" id="{2FACD120-1EBE-43A9-BE1A-EB98E234C985}"/>
                </a:ext>
              </a:extLst>
            </p:cNvPr>
            <p:cNvSpPr/>
            <p:nvPr/>
          </p:nvSpPr>
          <p:spPr>
            <a:xfrm>
              <a:off x="1889245" y="2453054"/>
              <a:ext cx="2426679" cy="633046"/>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到达视频尾？</a:t>
              </a:r>
            </a:p>
          </p:txBody>
        </p:sp>
        <p:sp>
          <p:nvSpPr>
            <p:cNvPr id="13" name="流程图: 过程 12">
              <a:extLst>
                <a:ext uri="{FF2B5EF4-FFF2-40B4-BE49-F238E27FC236}">
                  <a16:creationId xmlns:a16="http://schemas.microsoft.com/office/drawing/2014/main" id="{3A7063C9-342E-4046-89C7-A5C3C4B54F0A}"/>
                </a:ext>
              </a:extLst>
            </p:cNvPr>
            <p:cNvSpPr/>
            <p:nvPr/>
          </p:nvSpPr>
          <p:spPr>
            <a:xfrm>
              <a:off x="1638664" y="3316900"/>
              <a:ext cx="2927840" cy="63304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调用</a:t>
              </a:r>
              <a:r>
                <a:rPr lang="en-US" altLang="zh-CN" sz="1600" dirty="0"/>
                <a:t>OpenCV </a:t>
              </a:r>
              <a:r>
                <a:rPr lang="zh-CN" altLang="en-US" sz="1600" dirty="0"/>
                <a:t>提取该帧视差，与上一帧比对， 提取运动矢量</a:t>
              </a:r>
            </a:p>
          </p:txBody>
        </p:sp>
        <p:sp>
          <p:nvSpPr>
            <p:cNvPr id="14" name="流程图: 过程 13">
              <a:extLst>
                <a:ext uri="{FF2B5EF4-FFF2-40B4-BE49-F238E27FC236}">
                  <a16:creationId xmlns:a16="http://schemas.microsoft.com/office/drawing/2014/main" id="{13A6E2BC-69CC-4C07-9026-EF8AC96F9673}"/>
                </a:ext>
              </a:extLst>
            </p:cNvPr>
            <p:cNvSpPr/>
            <p:nvPr/>
          </p:nvSpPr>
          <p:spPr>
            <a:xfrm>
              <a:off x="1785660" y="4218115"/>
              <a:ext cx="2633848" cy="64843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结合视差与运动计算统计学特征，计算该帧舒适度</a:t>
              </a:r>
            </a:p>
          </p:txBody>
        </p:sp>
        <p:sp>
          <p:nvSpPr>
            <p:cNvPr id="15" name="流程图: 过程 14">
              <a:extLst>
                <a:ext uri="{FF2B5EF4-FFF2-40B4-BE49-F238E27FC236}">
                  <a16:creationId xmlns:a16="http://schemas.microsoft.com/office/drawing/2014/main" id="{837C6F09-2FF5-49A0-ACD7-126604C4590C}"/>
                </a:ext>
              </a:extLst>
            </p:cNvPr>
            <p:cNvSpPr/>
            <p:nvPr/>
          </p:nvSpPr>
          <p:spPr>
            <a:xfrm>
              <a:off x="2028137" y="5134716"/>
              <a:ext cx="2148895" cy="4484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定位到</a:t>
              </a:r>
              <a:r>
                <a:rPr lang="en-US" altLang="zh-CN" dirty="0"/>
                <a:t>0.2</a:t>
              </a:r>
              <a:r>
                <a:rPr lang="zh-CN" altLang="en-US" dirty="0"/>
                <a:t>秒后的帧</a:t>
              </a:r>
            </a:p>
          </p:txBody>
        </p:sp>
        <p:cxnSp>
          <p:nvCxnSpPr>
            <p:cNvPr id="16" name="直接箭头连接符 15">
              <a:extLst>
                <a:ext uri="{FF2B5EF4-FFF2-40B4-BE49-F238E27FC236}">
                  <a16:creationId xmlns:a16="http://schemas.microsoft.com/office/drawing/2014/main" id="{D3597E6D-C4CC-44CF-A652-2550C6278317}"/>
                </a:ext>
              </a:extLst>
            </p:cNvPr>
            <p:cNvCxnSpPr>
              <a:stCxn id="10" idx="2"/>
              <a:endCxn id="12" idx="0"/>
            </p:cNvCxnSpPr>
            <p:nvPr/>
          </p:nvCxnSpPr>
          <p:spPr>
            <a:xfrm>
              <a:off x="3102584" y="2112352"/>
              <a:ext cx="1" cy="340702"/>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CF81DE29-1FF4-421B-866C-C214B74546EE}"/>
                </a:ext>
              </a:extLst>
            </p:cNvPr>
            <p:cNvCxnSpPr>
              <a:stCxn id="12" idx="2"/>
              <a:endCxn id="13" idx="0"/>
            </p:cNvCxnSpPr>
            <p:nvPr/>
          </p:nvCxnSpPr>
          <p:spPr>
            <a:xfrm flipH="1">
              <a:off x="3102584" y="3086100"/>
              <a:ext cx="1" cy="230800"/>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B5374BED-73FA-4C1C-A27D-030708822F61}"/>
                </a:ext>
              </a:extLst>
            </p:cNvPr>
            <p:cNvCxnSpPr>
              <a:stCxn id="13" idx="2"/>
              <a:endCxn id="14" idx="0"/>
            </p:cNvCxnSpPr>
            <p:nvPr/>
          </p:nvCxnSpPr>
          <p:spPr>
            <a:xfrm>
              <a:off x="3102584" y="3949946"/>
              <a:ext cx="0" cy="268169"/>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A336A451-767C-4E93-BFE9-A06880876A58}"/>
                </a:ext>
              </a:extLst>
            </p:cNvPr>
            <p:cNvCxnSpPr>
              <a:stCxn id="14" idx="2"/>
              <a:endCxn id="15" idx="0"/>
            </p:cNvCxnSpPr>
            <p:nvPr/>
          </p:nvCxnSpPr>
          <p:spPr>
            <a:xfrm>
              <a:off x="3102584" y="4866546"/>
              <a:ext cx="1" cy="268170"/>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连接符: 肘形 19">
              <a:extLst>
                <a:ext uri="{FF2B5EF4-FFF2-40B4-BE49-F238E27FC236}">
                  <a16:creationId xmlns:a16="http://schemas.microsoft.com/office/drawing/2014/main" id="{332A9D8B-E42B-4393-83DE-99CC277ECD50}"/>
                </a:ext>
              </a:extLst>
            </p:cNvPr>
            <p:cNvCxnSpPr>
              <a:cxnSpLocks/>
              <a:stCxn id="15" idx="2"/>
            </p:cNvCxnSpPr>
            <p:nvPr/>
          </p:nvCxnSpPr>
          <p:spPr>
            <a:xfrm rot="5400000" flipH="1">
              <a:off x="1432046" y="3912577"/>
              <a:ext cx="3334728" cy="6351"/>
            </a:xfrm>
            <a:prstGeom prst="bentConnector5">
              <a:avLst>
                <a:gd name="adj1" fmla="val -6855"/>
                <a:gd name="adj2" fmla="val 26193214"/>
                <a:gd name="adj3" fmla="val 99962"/>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92ABA6F5-E54B-487E-AA5A-8790390B6EBB}"/>
                </a:ext>
              </a:extLst>
            </p:cNvPr>
            <p:cNvSpPr txBox="1"/>
            <p:nvPr/>
          </p:nvSpPr>
          <p:spPr>
            <a:xfrm>
              <a:off x="3115285" y="2998149"/>
              <a:ext cx="239811" cy="369332"/>
            </a:xfrm>
            <a:prstGeom prst="rect">
              <a:avLst/>
            </a:prstGeom>
            <a:noFill/>
          </p:spPr>
          <p:txBody>
            <a:bodyPr wrap="square" rtlCol="0">
              <a:spAutoFit/>
            </a:bodyPr>
            <a:lstStyle/>
            <a:p>
              <a:r>
                <a:rPr lang="en-US" altLang="zh-CN" dirty="0">
                  <a:solidFill>
                    <a:schemeClr val="bg1"/>
                  </a:solidFill>
                </a:rPr>
                <a:t>N</a:t>
              </a:r>
              <a:endParaRPr lang="zh-CN" altLang="en-US" dirty="0">
                <a:solidFill>
                  <a:schemeClr val="bg1"/>
                </a:solidFill>
              </a:endParaRPr>
            </a:p>
          </p:txBody>
        </p:sp>
        <p:sp>
          <p:nvSpPr>
            <p:cNvPr id="22" name="流程图: 过程 21">
              <a:extLst>
                <a:ext uri="{FF2B5EF4-FFF2-40B4-BE49-F238E27FC236}">
                  <a16:creationId xmlns:a16="http://schemas.microsoft.com/office/drawing/2014/main" id="{F3D9AC27-AEA9-416C-B86D-29C8E543D040}"/>
                </a:ext>
              </a:extLst>
            </p:cNvPr>
            <p:cNvSpPr/>
            <p:nvPr/>
          </p:nvSpPr>
          <p:spPr>
            <a:xfrm>
              <a:off x="5384021" y="3521318"/>
              <a:ext cx="1828800" cy="53633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统计已计算帧的舒适度平均值</a:t>
              </a:r>
            </a:p>
          </p:txBody>
        </p:sp>
        <p:sp>
          <p:nvSpPr>
            <p:cNvPr id="23" name="流程图: 数据 22">
              <a:extLst>
                <a:ext uri="{FF2B5EF4-FFF2-40B4-BE49-F238E27FC236}">
                  <a16:creationId xmlns:a16="http://schemas.microsoft.com/office/drawing/2014/main" id="{1BD4BC83-F7A9-4744-8C59-3327859FC5D8}"/>
                </a:ext>
              </a:extLst>
            </p:cNvPr>
            <p:cNvSpPr/>
            <p:nvPr/>
          </p:nvSpPr>
          <p:spPr>
            <a:xfrm>
              <a:off x="4806904" y="4374172"/>
              <a:ext cx="2983034" cy="633046"/>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输出该视频客观舒适度估计值</a:t>
              </a:r>
            </a:p>
          </p:txBody>
        </p:sp>
        <p:sp>
          <p:nvSpPr>
            <p:cNvPr id="24" name="流程图: 终止 23">
              <a:extLst>
                <a:ext uri="{FF2B5EF4-FFF2-40B4-BE49-F238E27FC236}">
                  <a16:creationId xmlns:a16="http://schemas.microsoft.com/office/drawing/2014/main" id="{3BEADC42-7088-4BEF-8E24-3D09D880552D}"/>
                </a:ext>
              </a:extLst>
            </p:cNvPr>
            <p:cNvSpPr/>
            <p:nvPr/>
          </p:nvSpPr>
          <p:spPr>
            <a:xfrm>
              <a:off x="5787373" y="5341299"/>
              <a:ext cx="1022096" cy="408843"/>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结束</a:t>
              </a:r>
            </a:p>
          </p:txBody>
        </p:sp>
        <p:cxnSp>
          <p:nvCxnSpPr>
            <p:cNvPr id="25" name="直接箭头连接符 24">
              <a:extLst>
                <a:ext uri="{FF2B5EF4-FFF2-40B4-BE49-F238E27FC236}">
                  <a16:creationId xmlns:a16="http://schemas.microsoft.com/office/drawing/2014/main" id="{48165F7F-F77A-4949-86BA-BBC88F76D5F5}"/>
                </a:ext>
              </a:extLst>
            </p:cNvPr>
            <p:cNvCxnSpPr>
              <a:stCxn id="22" idx="2"/>
              <a:endCxn id="23" idx="1"/>
            </p:cNvCxnSpPr>
            <p:nvPr/>
          </p:nvCxnSpPr>
          <p:spPr>
            <a:xfrm>
              <a:off x="6298421" y="4057649"/>
              <a:ext cx="0" cy="316523"/>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2054652A-DD7D-41EA-A72C-116A9522044D}"/>
                </a:ext>
              </a:extLst>
            </p:cNvPr>
            <p:cNvCxnSpPr>
              <a:stCxn id="23" idx="4"/>
              <a:endCxn id="24" idx="0"/>
            </p:cNvCxnSpPr>
            <p:nvPr/>
          </p:nvCxnSpPr>
          <p:spPr>
            <a:xfrm>
              <a:off x="6298421" y="5007218"/>
              <a:ext cx="0" cy="334081"/>
            </a:xfrm>
            <a:prstGeom prst="straightConnector1">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A87255FB-C0D4-4B2E-9354-6C4A40187700}"/>
                </a:ext>
              </a:extLst>
            </p:cNvPr>
            <p:cNvCxnSpPr>
              <a:stCxn id="12" idx="3"/>
              <a:endCxn id="22" idx="0"/>
            </p:cNvCxnSpPr>
            <p:nvPr/>
          </p:nvCxnSpPr>
          <p:spPr>
            <a:xfrm>
              <a:off x="4315924" y="2769577"/>
              <a:ext cx="1982497" cy="751741"/>
            </a:xfrm>
            <a:prstGeom prst="bentConnector2">
              <a:avLst/>
            </a:prstGeom>
            <a:ln>
              <a:solidFill>
                <a:schemeClr val="bg1">
                  <a:alpha val="60000"/>
                </a:schemeClr>
              </a:solidFill>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34309E29-D168-4EC7-97A8-3EFB42D49BBB}"/>
                </a:ext>
              </a:extLst>
            </p:cNvPr>
            <p:cNvSpPr txBox="1"/>
            <p:nvPr/>
          </p:nvSpPr>
          <p:spPr>
            <a:xfrm>
              <a:off x="4445903" y="2400245"/>
              <a:ext cx="239811" cy="369332"/>
            </a:xfrm>
            <a:prstGeom prst="rect">
              <a:avLst/>
            </a:prstGeom>
            <a:noFill/>
          </p:spPr>
          <p:txBody>
            <a:bodyPr wrap="square" rtlCol="0">
              <a:spAutoFit/>
            </a:bodyPr>
            <a:lstStyle/>
            <a:p>
              <a:r>
                <a:rPr lang="en-US" altLang="zh-CN" dirty="0">
                  <a:solidFill>
                    <a:schemeClr val="bg1"/>
                  </a:solidFill>
                </a:rPr>
                <a:t>Y</a:t>
              </a:r>
              <a:endParaRPr lang="zh-CN" altLang="en-US" dirty="0">
                <a:solidFill>
                  <a:schemeClr val="bg1"/>
                </a:solidFill>
              </a:endParaRPr>
            </a:p>
          </p:txBody>
        </p:sp>
      </p:grpSp>
    </p:spTree>
    <p:extLst>
      <p:ext uri="{BB962C8B-B14F-4D97-AF65-F5344CB8AC3E}">
        <p14:creationId xmlns:p14="http://schemas.microsoft.com/office/powerpoint/2010/main" val="1779950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1570615" y="2904564"/>
            <a:ext cx="6002770" cy="989703"/>
          </a:xfrm>
        </p:spPr>
        <p:txBody>
          <a:bodyPr>
            <a:normAutofit/>
          </a:bodyPr>
          <a:lstStyle/>
          <a:p>
            <a:r>
              <a:rPr lang="zh-CN" altLang="en-US" sz="4400" dirty="0"/>
              <a:t>舒适度评价模型的验证</a:t>
            </a:r>
          </a:p>
        </p:txBody>
      </p:sp>
    </p:spTree>
    <p:extLst>
      <p:ext uri="{BB962C8B-B14F-4D97-AF65-F5344CB8AC3E}">
        <p14:creationId xmlns:p14="http://schemas.microsoft.com/office/powerpoint/2010/main" val="213125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5541736" cy="949805"/>
          </a:xfrm>
        </p:spPr>
        <p:txBody>
          <a:bodyPr>
            <a:normAutofit/>
          </a:bodyPr>
          <a:lstStyle/>
          <a:p>
            <a:r>
              <a:rPr lang="zh-CN" altLang="en-US" sz="3200" dirty="0"/>
              <a:t>主观评价实验：</a:t>
            </a:r>
          </a:p>
        </p:txBody>
      </p:sp>
      <p:pic>
        <p:nvPicPr>
          <p:cNvPr id="4" name="图片 3">
            <a:extLst>
              <a:ext uri="{FF2B5EF4-FFF2-40B4-BE49-F238E27FC236}">
                <a16:creationId xmlns:a16="http://schemas.microsoft.com/office/drawing/2014/main" id="{FF3DFCB9-00EB-4665-86A0-6D835D753E27}"/>
              </a:ext>
            </a:extLst>
          </p:cNvPr>
          <p:cNvPicPr>
            <a:picLocks noChangeAspect="1"/>
          </p:cNvPicPr>
          <p:nvPr/>
        </p:nvPicPr>
        <p:blipFill>
          <a:blip r:embed="rId3"/>
          <a:stretch>
            <a:fillRect/>
          </a:stretch>
        </p:blipFill>
        <p:spPr>
          <a:xfrm>
            <a:off x="4830183" y="1113752"/>
            <a:ext cx="4121727" cy="2700630"/>
          </a:xfrm>
          <a:prstGeom prst="rect">
            <a:avLst/>
          </a:prstGeom>
        </p:spPr>
      </p:pic>
      <p:sp>
        <p:nvSpPr>
          <p:cNvPr id="6" name="副标题 2">
            <a:extLst>
              <a:ext uri="{FF2B5EF4-FFF2-40B4-BE49-F238E27FC236}">
                <a16:creationId xmlns:a16="http://schemas.microsoft.com/office/drawing/2014/main" id="{9C81715A-E15C-4FF6-A8CE-205DE57D543C}"/>
              </a:ext>
            </a:extLst>
          </p:cNvPr>
          <p:cNvSpPr txBox="1">
            <a:spLocks/>
          </p:cNvSpPr>
          <p:nvPr/>
        </p:nvSpPr>
        <p:spPr>
          <a:xfrm>
            <a:off x="450273" y="1989163"/>
            <a:ext cx="4455214" cy="2001923"/>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800" dirty="0"/>
              <a:t>实验器材：</a:t>
            </a:r>
            <a:endParaRPr lang="en-US" altLang="zh-CN" sz="2800" dirty="0"/>
          </a:p>
          <a:p>
            <a:r>
              <a:rPr lang="en-US" altLang="zh-CN" dirty="0"/>
              <a:t>		Cardboard VR</a:t>
            </a:r>
            <a:r>
              <a:rPr lang="zh-CN" altLang="en-US" dirty="0"/>
              <a:t>眼镜盒</a:t>
            </a:r>
            <a:endParaRPr lang="en-US" altLang="zh-CN" dirty="0"/>
          </a:p>
          <a:p>
            <a:endParaRPr lang="en-US" altLang="zh-CN" dirty="0"/>
          </a:p>
          <a:p>
            <a:r>
              <a:rPr lang="zh-CN" altLang="en-US" sz="2800" dirty="0"/>
              <a:t>视频片段：</a:t>
            </a:r>
            <a:endParaRPr lang="en-US" altLang="zh-CN" sz="2800" dirty="0"/>
          </a:p>
          <a:p>
            <a:endParaRPr lang="zh-CN" altLang="en-US" sz="3200" dirty="0"/>
          </a:p>
        </p:txBody>
      </p:sp>
      <p:sp>
        <p:nvSpPr>
          <p:cNvPr id="11" name="副标题 2">
            <a:extLst>
              <a:ext uri="{FF2B5EF4-FFF2-40B4-BE49-F238E27FC236}">
                <a16:creationId xmlns:a16="http://schemas.microsoft.com/office/drawing/2014/main" id="{D48212DF-C785-4E7E-9BBB-7F5574C7C0A4}"/>
              </a:ext>
            </a:extLst>
          </p:cNvPr>
          <p:cNvSpPr txBox="1">
            <a:spLocks/>
          </p:cNvSpPr>
          <p:nvPr/>
        </p:nvSpPr>
        <p:spPr>
          <a:xfrm>
            <a:off x="1558310" y="3991086"/>
            <a:ext cx="2239139" cy="1825218"/>
          </a:xfrm>
          <a:prstGeom prst="rect">
            <a:avLst/>
          </a:prstGeom>
        </p:spPr>
        <p:txBody>
          <a:bodyPr vert="horz" lIns="91440" tIns="45720" rIns="91440" bIns="45720" rtlCol="0" anchor="t">
            <a:normAutofit fontScale="62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fontAlgn="t">
              <a:buFont typeface="Arial" panose="020B0604020202020204" pitchFamily="34" charset="0"/>
              <a:buChar char="•"/>
            </a:pPr>
            <a:r>
              <a:rPr lang="zh-CN" altLang="zh-CN" sz="2800" b="1" dirty="0"/>
              <a:t>阿凡达</a:t>
            </a:r>
          </a:p>
          <a:p>
            <a:pPr marL="342900" indent="-342900" fontAlgn="t">
              <a:buFont typeface="Arial" panose="020B0604020202020204" pitchFamily="34" charset="0"/>
              <a:buChar char="•"/>
            </a:pPr>
            <a:r>
              <a:rPr lang="zh-CN" altLang="zh-CN" sz="2800" b="1" dirty="0"/>
              <a:t>复仇者联盟</a:t>
            </a:r>
            <a:endParaRPr lang="zh-CN" altLang="zh-CN" sz="2800" dirty="0"/>
          </a:p>
          <a:p>
            <a:pPr marL="342900" indent="-342900" fontAlgn="t">
              <a:buFont typeface="Arial" panose="020B0604020202020204" pitchFamily="34" charset="0"/>
              <a:buChar char="•"/>
            </a:pPr>
            <a:r>
              <a:rPr lang="zh-CN" altLang="zh-CN" sz="2800" b="1" dirty="0"/>
              <a:t>驯龙高手</a:t>
            </a:r>
            <a:endParaRPr lang="zh-CN" altLang="zh-CN" sz="2800" dirty="0"/>
          </a:p>
          <a:p>
            <a:pPr marL="342900" indent="-342900" fontAlgn="t">
              <a:buFont typeface="Arial" panose="020B0604020202020204" pitchFamily="34" charset="0"/>
              <a:buChar char="•"/>
            </a:pPr>
            <a:r>
              <a:rPr lang="zh-CN" altLang="zh-CN" sz="2800" b="1" dirty="0"/>
              <a:t>魔法王国</a:t>
            </a:r>
            <a:endParaRPr lang="zh-CN" altLang="zh-CN" sz="2800" dirty="0"/>
          </a:p>
          <a:p>
            <a:pPr marL="342900" indent="-342900" fontAlgn="t">
              <a:buFont typeface="Arial" panose="020B0604020202020204" pitchFamily="34" charset="0"/>
              <a:buChar char="•"/>
            </a:pPr>
            <a:r>
              <a:rPr lang="zh-CN" altLang="zh-CN" sz="2800" b="1" dirty="0"/>
              <a:t>疯狂动物城</a:t>
            </a:r>
            <a:endParaRPr lang="zh-CN" altLang="zh-CN" sz="2800" dirty="0"/>
          </a:p>
        </p:txBody>
      </p:sp>
    </p:spTree>
    <p:extLst>
      <p:ext uri="{BB962C8B-B14F-4D97-AF65-F5344CB8AC3E}">
        <p14:creationId xmlns:p14="http://schemas.microsoft.com/office/powerpoint/2010/main" val="3267110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576782" cy="949805"/>
          </a:xfrm>
        </p:spPr>
        <p:txBody>
          <a:bodyPr>
            <a:normAutofit/>
          </a:bodyPr>
          <a:lstStyle/>
          <a:p>
            <a:r>
              <a:rPr lang="zh-CN" altLang="en-US" sz="3200" dirty="0"/>
              <a:t>实验结果：</a:t>
            </a:r>
          </a:p>
        </p:txBody>
      </p:sp>
      <p:graphicFrame>
        <p:nvGraphicFramePr>
          <p:cNvPr id="7" name="图表 6">
            <a:extLst>
              <a:ext uri="{FF2B5EF4-FFF2-40B4-BE49-F238E27FC236}">
                <a16:creationId xmlns:a16="http://schemas.microsoft.com/office/drawing/2014/main" id="{E8482560-D106-4D9E-A448-5ECDA0FCD315}"/>
              </a:ext>
            </a:extLst>
          </p:cNvPr>
          <p:cNvGraphicFramePr>
            <a:graphicFrameLocks/>
          </p:cNvGraphicFramePr>
          <p:nvPr>
            <p:extLst>
              <p:ext uri="{D42A27DB-BD31-4B8C-83A1-F6EECF244321}">
                <p14:modId xmlns:p14="http://schemas.microsoft.com/office/powerpoint/2010/main" val="285557023"/>
              </p:ext>
            </p:extLst>
          </p:nvPr>
        </p:nvGraphicFramePr>
        <p:xfrm>
          <a:off x="587272" y="1588655"/>
          <a:ext cx="7969455" cy="43414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54251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696332" y="2669663"/>
            <a:ext cx="7751335" cy="1518674"/>
          </a:xfrm>
        </p:spPr>
        <p:txBody>
          <a:bodyPr>
            <a:normAutofit/>
          </a:bodyPr>
          <a:lstStyle/>
          <a:p>
            <a:pPr algn="ctr"/>
            <a:r>
              <a:rPr lang="zh-CN" altLang="en-US" sz="6000" dirty="0"/>
              <a:t>总结与展望</a:t>
            </a:r>
            <a:endParaRPr lang="en-US" altLang="zh-CN" sz="6000" dirty="0"/>
          </a:p>
        </p:txBody>
      </p:sp>
    </p:spTree>
    <p:extLst>
      <p:ext uri="{BB962C8B-B14F-4D97-AF65-F5344CB8AC3E}">
        <p14:creationId xmlns:p14="http://schemas.microsoft.com/office/powerpoint/2010/main" val="548883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696333" y="685501"/>
            <a:ext cx="3875668" cy="842085"/>
          </a:xfrm>
        </p:spPr>
        <p:txBody>
          <a:bodyPr>
            <a:normAutofit/>
          </a:bodyPr>
          <a:lstStyle/>
          <a:p>
            <a:r>
              <a:rPr lang="zh-CN" altLang="en-US" sz="4000" dirty="0"/>
              <a:t>成果：</a:t>
            </a:r>
            <a:endParaRPr lang="en-US" altLang="zh-CN" sz="4000" dirty="0"/>
          </a:p>
        </p:txBody>
      </p:sp>
      <p:sp>
        <p:nvSpPr>
          <p:cNvPr id="5" name="副标题 2">
            <a:extLst>
              <a:ext uri="{FF2B5EF4-FFF2-40B4-BE49-F238E27FC236}">
                <a16:creationId xmlns:a16="http://schemas.microsoft.com/office/drawing/2014/main" id="{76D12C4E-ECEC-4D56-98AD-F4C7022FBCBF}"/>
              </a:ext>
            </a:extLst>
          </p:cNvPr>
          <p:cNvSpPr txBox="1">
            <a:spLocks/>
          </p:cNvSpPr>
          <p:nvPr/>
        </p:nvSpPr>
        <p:spPr>
          <a:xfrm>
            <a:off x="5034578" y="1739750"/>
            <a:ext cx="3875668" cy="84208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4000" dirty="0">
                <a:solidFill>
                  <a:schemeClr val="accent2">
                    <a:lumMod val="60000"/>
                    <a:lumOff val="40000"/>
                  </a:schemeClr>
                </a:solidFill>
              </a:rPr>
              <a:t>不足：</a:t>
            </a:r>
            <a:endParaRPr lang="en-US" altLang="zh-CN" sz="4000" dirty="0">
              <a:solidFill>
                <a:schemeClr val="accent2">
                  <a:lumMod val="60000"/>
                  <a:lumOff val="40000"/>
                </a:schemeClr>
              </a:solidFill>
            </a:endParaRPr>
          </a:p>
        </p:txBody>
      </p:sp>
      <p:sp>
        <p:nvSpPr>
          <p:cNvPr id="7" name="矩形 6">
            <a:extLst>
              <a:ext uri="{FF2B5EF4-FFF2-40B4-BE49-F238E27FC236}">
                <a16:creationId xmlns:a16="http://schemas.microsoft.com/office/drawing/2014/main" id="{0C6E3A22-D535-4F41-AF89-EC534B6C4B08}"/>
              </a:ext>
            </a:extLst>
          </p:cNvPr>
          <p:cNvSpPr/>
          <p:nvPr/>
        </p:nvSpPr>
        <p:spPr>
          <a:xfrm>
            <a:off x="696333" y="2477407"/>
            <a:ext cx="3240966" cy="2185214"/>
          </a:xfrm>
          <a:prstGeom prst="rect">
            <a:avLst/>
          </a:prstGeom>
        </p:spPr>
        <p:txBody>
          <a:bodyPr wrap="square">
            <a:spAutoFit/>
          </a:bodyPr>
          <a:lstStyle/>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较快估计舒适度</a:t>
            </a:r>
            <a:endParaRPr lang="en-US" altLang="zh-CN" sz="2000" dirty="0">
              <a:solidFill>
                <a:srgbClr val="146194">
                  <a:lumMod val="75000"/>
                </a:srgbClr>
              </a:solidFill>
            </a:endParaRPr>
          </a:p>
          <a:p>
            <a:pPr lvl="0">
              <a:spcBef>
                <a:spcPct val="20000"/>
              </a:spcBef>
              <a:spcAft>
                <a:spcPts val="600"/>
              </a:spcAft>
              <a:buClr>
                <a:prstClr val="white"/>
              </a:buClr>
              <a:buSzPct val="80000"/>
            </a:pPr>
            <a:endParaRPr lang="en-US" altLang="zh-CN" sz="2000" dirty="0">
              <a:solidFill>
                <a:srgbClr val="146194">
                  <a:lumMod val="75000"/>
                </a:srgbClr>
              </a:solidFill>
            </a:endParaRPr>
          </a:p>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舒适度估值误差：</a:t>
            </a:r>
            <a:r>
              <a:rPr lang="en-US" altLang="zh-CN" sz="2000" dirty="0">
                <a:solidFill>
                  <a:srgbClr val="0070C0"/>
                </a:solidFill>
              </a:rPr>
              <a:t>&lt;8%</a:t>
            </a:r>
          </a:p>
          <a:p>
            <a:pPr lvl="0">
              <a:spcBef>
                <a:spcPct val="20000"/>
              </a:spcBef>
              <a:spcAft>
                <a:spcPts val="600"/>
              </a:spcAft>
              <a:buClr>
                <a:prstClr val="white"/>
              </a:buClr>
              <a:buSzPct val="80000"/>
            </a:pPr>
            <a:endParaRPr lang="en-US" altLang="zh-CN" sz="2000" dirty="0">
              <a:solidFill>
                <a:srgbClr val="0070C0"/>
              </a:solidFill>
            </a:endParaRPr>
          </a:p>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舒适度提升均值：</a:t>
            </a:r>
            <a:r>
              <a:rPr lang="en-US" altLang="zh-CN" sz="2000" dirty="0">
                <a:solidFill>
                  <a:srgbClr val="0070C0"/>
                </a:solidFill>
              </a:rPr>
              <a:t>5.2%</a:t>
            </a:r>
          </a:p>
        </p:txBody>
      </p:sp>
      <p:sp>
        <p:nvSpPr>
          <p:cNvPr id="8" name="矩形 7">
            <a:extLst>
              <a:ext uri="{FF2B5EF4-FFF2-40B4-BE49-F238E27FC236}">
                <a16:creationId xmlns:a16="http://schemas.microsoft.com/office/drawing/2014/main" id="{546F826F-2D82-470E-95E3-253F555E2766}"/>
              </a:ext>
            </a:extLst>
          </p:cNvPr>
          <p:cNvSpPr/>
          <p:nvPr/>
        </p:nvSpPr>
        <p:spPr>
          <a:xfrm>
            <a:off x="5034578" y="3531657"/>
            <a:ext cx="3240966" cy="2185214"/>
          </a:xfrm>
          <a:prstGeom prst="rect">
            <a:avLst/>
          </a:prstGeom>
        </p:spPr>
        <p:txBody>
          <a:bodyPr wrap="square">
            <a:spAutoFit/>
          </a:bodyPr>
          <a:lstStyle/>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实验样本偏少</a:t>
            </a:r>
            <a:endParaRPr lang="en-US" altLang="zh-CN" sz="2000" dirty="0">
              <a:solidFill>
                <a:srgbClr val="146194">
                  <a:lumMod val="75000"/>
                </a:srgbClr>
              </a:solidFill>
            </a:endParaRPr>
          </a:p>
          <a:p>
            <a:pPr marL="342900" lvl="0" indent="-342900">
              <a:spcBef>
                <a:spcPct val="20000"/>
              </a:spcBef>
              <a:spcAft>
                <a:spcPts val="600"/>
              </a:spcAft>
              <a:buSzPct val="80000"/>
              <a:buFont typeface="Arial" panose="020B0604020202020204" pitchFamily="34" charset="0"/>
              <a:buChar char="•"/>
            </a:pPr>
            <a:endParaRPr lang="en-US" altLang="zh-CN" sz="2000" dirty="0">
              <a:solidFill>
                <a:srgbClr val="146194">
                  <a:lumMod val="75000"/>
                </a:srgbClr>
              </a:solidFill>
            </a:endParaRPr>
          </a:p>
          <a:p>
            <a:pPr marL="342900" lvl="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近距离观看不具代表性</a:t>
            </a:r>
            <a:endParaRPr lang="en-US" altLang="zh-CN" sz="2000" dirty="0">
              <a:solidFill>
                <a:srgbClr val="146194">
                  <a:lumMod val="75000"/>
                </a:srgbClr>
              </a:solidFill>
            </a:endParaRPr>
          </a:p>
          <a:p>
            <a:pPr lvl="0">
              <a:spcBef>
                <a:spcPct val="20000"/>
              </a:spcBef>
              <a:spcAft>
                <a:spcPts val="600"/>
              </a:spcAft>
              <a:buSzPct val="80000"/>
            </a:pPr>
            <a:endParaRPr lang="en-US" altLang="zh-CN" sz="2000" dirty="0">
              <a:solidFill>
                <a:srgbClr val="0070C0"/>
              </a:solidFill>
            </a:endParaRPr>
          </a:p>
          <a:p>
            <a:pPr marL="342900" indent="-342900">
              <a:spcBef>
                <a:spcPct val="20000"/>
              </a:spcBef>
              <a:spcAft>
                <a:spcPts val="600"/>
              </a:spcAft>
              <a:buSzPct val="80000"/>
              <a:buFont typeface="Arial" panose="020B0604020202020204" pitchFamily="34" charset="0"/>
              <a:buChar char="•"/>
            </a:pPr>
            <a:r>
              <a:rPr lang="zh-CN" altLang="en-US" sz="2000" dirty="0">
                <a:solidFill>
                  <a:srgbClr val="146194">
                    <a:lumMod val="75000"/>
                  </a:srgbClr>
                </a:solidFill>
              </a:rPr>
              <a:t>提升方法可改进</a:t>
            </a:r>
            <a:endParaRPr lang="en-US" altLang="zh-CN" sz="2000" dirty="0">
              <a:solidFill>
                <a:srgbClr val="146194">
                  <a:lumMod val="75000"/>
                </a:srgbClr>
              </a:solidFill>
            </a:endParaRPr>
          </a:p>
        </p:txBody>
      </p:sp>
    </p:spTree>
    <p:extLst>
      <p:ext uri="{BB962C8B-B14F-4D97-AF65-F5344CB8AC3E}">
        <p14:creationId xmlns:p14="http://schemas.microsoft.com/office/powerpoint/2010/main" val="2378684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40B5683E-1230-49FD-96D7-52F1394F31C6}"/>
              </a:ext>
            </a:extLst>
          </p:cNvPr>
          <p:cNvSpPr>
            <a:spLocks noGrp="1"/>
          </p:cNvSpPr>
          <p:nvPr>
            <p:ph type="subTitle" idx="1"/>
          </p:nvPr>
        </p:nvSpPr>
        <p:spPr>
          <a:xfrm>
            <a:off x="2094875" y="2897195"/>
            <a:ext cx="4954250" cy="1913466"/>
          </a:xfrm>
        </p:spPr>
        <p:txBody>
          <a:bodyPr>
            <a:normAutofit/>
          </a:bodyPr>
          <a:lstStyle/>
          <a:p>
            <a:pPr algn="ctr"/>
            <a:r>
              <a:rPr lang="en-US" altLang="zh-CN" sz="8000" dirty="0"/>
              <a:t>End.</a:t>
            </a:r>
            <a:endParaRPr lang="zh-CN" altLang="en-US" sz="8000" dirty="0"/>
          </a:p>
        </p:txBody>
      </p:sp>
    </p:spTree>
    <p:extLst>
      <p:ext uri="{BB962C8B-B14F-4D97-AF65-F5344CB8AC3E}">
        <p14:creationId xmlns:p14="http://schemas.microsoft.com/office/powerpoint/2010/main" val="759940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450273" y="638850"/>
            <a:ext cx="3576782" cy="949805"/>
          </a:xfrm>
        </p:spPr>
        <p:txBody>
          <a:bodyPr>
            <a:normAutofit/>
          </a:bodyPr>
          <a:lstStyle/>
          <a:p>
            <a:r>
              <a:rPr lang="zh-CN" altLang="en-US" sz="3200" dirty="0"/>
              <a:t>研究背景：</a:t>
            </a:r>
          </a:p>
        </p:txBody>
      </p:sp>
      <p:pic>
        <p:nvPicPr>
          <p:cNvPr id="9" name="图片 8">
            <a:extLst>
              <a:ext uri="{FF2B5EF4-FFF2-40B4-BE49-F238E27FC236}">
                <a16:creationId xmlns:a16="http://schemas.microsoft.com/office/drawing/2014/main" id="{87BBB50A-9D56-4629-8251-D9B10221B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689" y="638850"/>
            <a:ext cx="3016539" cy="4673977"/>
          </a:xfrm>
          <a:prstGeom prst="rect">
            <a:avLst/>
          </a:prstGeom>
        </p:spPr>
      </p:pic>
      <p:sp>
        <p:nvSpPr>
          <p:cNvPr id="10" name="副标题 2">
            <a:extLst>
              <a:ext uri="{FF2B5EF4-FFF2-40B4-BE49-F238E27FC236}">
                <a16:creationId xmlns:a16="http://schemas.microsoft.com/office/drawing/2014/main" id="{2A3A618D-1C1B-4A16-962F-F932C171D228}"/>
              </a:ext>
            </a:extLst>
          </p:cNvPr>
          <p:cNvSpPr txBox="1">
            <a:spLocks/>
          </p:cNvSpPr>
          <p:nvPr/>
        </p:nvSpPr>
        <p:spPr>
          <a:xfrm>
            <a:off x="5383763" y="5395714"/>
            <a:ext cx="3260390" cy="66238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zh-CN" sz="1600" dirty="0"/>
              <a:t>1952</a:t>
            </a:r>
            <a:r>
              <a:rPr lang="zh-CN" altLang="en-US" sz="1600" dirty="0"/>
              <a:t>年</a:t>
            </a:r>
            <a:r>
              <a:rPr lang="en-US" altLang="zh-CN" sz="1600" dirty="0"/>
              <a:t>《</a:t>
            </a:r>
            <a:r>
              <a:rPr lang="zh-CN" altLang="en-US" sz="1600" dirty="0"/>
              <a:t>非洲历险记</a:t>
            </a:r>
            <a:r>
              <a:rPr lang="en-US" altLang="zh-CN" sz="1600" dirty="0"/>
              <a:t>》</a:t>
            </a:r>
            <a:r>
              <a:rPr lang="zh-CN" altLang="en-US" sz="1600" dirty="0"/>
              <a:t>宣传海报</a:t>
            </a:r>
          </a:p>
        </p:txBody>
      </p:sp>
      <p:sp>
        <p:nvSpPr>
          <p:cNvPr id="11" name="副标题 2">
            <a:extLst>
              <a:ext uri="{FF2B5EF4-FFF2-40B4-BE49-F238E27FC236}">
                <a16:creationId xmlns:a16="http://schemas.microsoft.com/office/drawing/2014/main" id="{E3FEE152-BD9C-49D4-B42E-95027545E43B}"/>
              </a:ext>
            </a:extLst>
          </p:cNvPr>
          <p:cNvSpPr txBox="1">
            <a:spLocks/>
          </p:cNvSpPr>
          <p:nvPr/>
        </p:nvSpPr>
        <p:spPr>
          <a:xfrm>
            <a:off x="450273" y="2243715"/>
            <a:ext cx="4690894" cy="335465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altLang="zh-CN" sz="2400" dirty="0"/>
              <a:t>1839</a:t>
            </a:r>
            <a:r>
              <a:rPr lang="zh-CN" altLang="en-US" sz="2400" dirty="0"/>
              <a:t>年：</a:t>
            </a:r>
            <a:r>
              <a:rPr lang="zh-CN" altLang="en-US" dirty="0"/>
              <a:t>查理</a:t>
            </a:r>
            <a:r>
              <a:rPr lang="en-US" altLang="zh-CN" dirty="0"/>
              <a:t>·</a:t>
            </a:r>
            <a:r>
              <a:rPr lang="zh-CN" altLang="en-US" dirty="0"/>
              <a:t>惠斯顿发明立体眼镜</a:t>
            </a:r>
            <a:endParaRPr lang="en-US" altLang="zh-CN" sz="2400" dirty="0"/>
          </a:p>
          <a:p>
            <a:r>
              <a:rPr lang="en-US" altLang="zh-CN" sz="2400" dirty="0"/>
              <a:t>1952</a:t>
            </a:r>
            <a:r>
              <a:rPr lang="zh-CN" altLang="en-US" sz="2400" dirty="0"/>
              <a:t>年：</a:t>
            </a:r>
            <a:r>
              <a:rPr lang="zh-CN" altLang="en-US" dirty="0"/>
              <a:t>第一部</a:t>
            </a:r>
            <a:r>
              <a:rPr lang="en-US" altLang="zh-CN" dirty="0"/>
              <a:t>3D</a:t>
            </a:r>
            <a:r>
              <a:rPr lang="zh-CN" altLang="en-US" dirty="0"/>
              <a:t>电影问世</a:t>
            </a:r>
            <a:endParaRPr lang="en-US" altLang="zh-CN" dirty="0"/>
          </a:p>
          <a:p>
            <a:r>
              <a:rPr lang="en-US" altLang="zh-CN" sz="2400" dirty="0"/>
              <a:t>2009</a:t>
            </a:r>
            <a:r>
              <a:rPr lang="zh-CN" altLang="en-US" sz="2400" dirty="0"/>
              <a:t>年：</a:t>
            </a:r>
            <a:r>
              <a:rPr lang="en-US" altLang="zh-CN" dirty="0"/>
              <a:t>3D</a:t>
            </a:r>
            <a:r>
              <a:rPr lang="zh-CN" altLang="en-US" dirty="0"/>
              <a:t>电影</a:t>
            </a:r>
            <a:r>
              <a:rPr lang="en-US" altLang="zh-CN" dirty="0"/>
              <a:t>《</a:t>
            </a:r>
            <a:r>
              <a:rPr lang="zh-CN" altLang="en-US" dirty="0"/>
              <a:t>阿凡达</a:t>
            </a:r>
            <a:r>
              <a:rPr lang="en-US" altLang="zh-CN" dirty="0"/>
              <a:t>》</a:t>
            </a:r>
            <a:r>
              <a:rPr lang="zh-CN" altLang="en-US" dirty="0"/>
              <a:t>上映，</a:t>
            </a:r>
            <a:endParaRPr lang="en-US" altLang="zh-CN" dirty="0"/>
          </a:p>
          <a:p>
            <a:r>
              <a:rPr lang="en-US" altLang="zh-CN" dirty="0"/>
              <a:t>		</a:t>
            </a:r>
            <a:r>
              <a:rPr lang="zh-CN" altLang="en-US" dirty="0"/>
              <a:t>立体视频舒适度问题引起注意</a:t>
            </a:r>
            <a:endParaRPr lang="en-US" altLang="zh-CN" dirty="0"/>
          </a:p>
          <a:p>
            <a:r>
              <a:rPr lang="en-US" altLang="zh-CN" sz="2400" dirty="0"/>
              <a:t>2018</a:t>
            </a:r>
            <a:r>
              <a:rPr lang="zh-CN" altLang="en-US" sz="2400" dirty="0"/>
              <a:t>年：</a:t>
            </a:r>
            <a:r>
              <a:rPr lang="en-US" altLang="zh-CN" dirty="0" err="1"/>
              <a:t>oppo</a:t>
            </a:r>
            <a:r>
              <a:rPr lang="zh-CN" altLang="en-US" dirty="0"/>
              <a:t>借助</a:t>
            </a:r>
            <a:r>
              <a:rPr lang="en-US" altLang="zh-CN" dirty="0"/>
              <a:t>5G</a:t>
            </a:r>
            <a:r>
              <a:rPr lang="zh-CN" altLang="en-US" dirty="0"/>
              <a:t>网络完成全球</a:t>
            </a:r>
            <a:r>
              <a:rPr lang="en-US" altLang="zh-CN" dirty="0"/>
              <a:t>		</a:t>
            </a:r>
            <a:r>
              <a:rPr lang="zh-CN" altLang="en-US" dirty="0"/>
              <a:t>首次</a:t>
            </a:r>
            <a:r>
              <a:rPr lang="en-US" altLang="zh-CN" dirty="0"/>
              <a:t>3D</a:t>
            </a:r>
            <a:r>
              <a:rPr lang="zh-CN" altLang="en-US" dirty="0"/>
              <a:t>视频通话</a:t>
            </a:r>
            <a:endParaRPr lang="en-US" altLang="zh-CN" dirty="0"/>
          </a:p>
          <a:p>
            <a:r>
              <a:rPr lang="en-US" altLang="zh-CN" dirty="0"/>
              <a:t>……</a:t>
            </a:r>
            <a:endParaRPr lang="zh-CN" altLang="en-US" dirty="0"/>
          </a:p>
        </p:txBody>
      </p:sp>
    </p:spTree>
    <p:extLst>
      <p:ext uri="{BB962C8B-B14F-4D97-AF65-F5344CB8AC3E}">
        <p14:creationId xmlns:p14="http://schemas.microsoft.com/office/powerpoint/2010/main" val="2862288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2CFA153-0857-42AE-9ABC-7C0694BCB491}"/>
              </a:ext>
            </a:extLst>
          </p:cNvPr>
          <p:cNvSpPr>
            <a:spLocks noGrp="1"/>
          </p:cNvSpPr>
          <p:nvPr>
            <p:ph type="subTitle" idx="1"/>
          </p:nvPr>
        </p:nvSpPr>
        <p:spPr>
          <a:xfrm>
            <a:off x="450273" y="638850"/>
            <a:ext cx="3576782" cy="949805"/>
          </a:xfrm>
        </p:spPr>
        <p:txBody>
          <a:bodyPr>
            <a:normAutofit/>
          </a:bodyPr>
          <a:lstStyle/>
          <a:p>
            <a:r>
              <a:rPr lang="zh-CN" altLang="en-US" sz="3200" dirty="0"/>
              <a:t>研究现状：</a:t>
            </a:r>
          </a:p>
        </p:txBody>
      </p:sp>
      <p:sp>
        <p:nvSpPr>
          <p:cNvPr id="7" name="副标题 2">
            <a:extLst>
              <a:ext uri="{FF2B5EF4-FFF2-40B4-BE49-F238E27FC236}">
                <a16:creationId xmlns:a16="http://schemas.microsoft.com/office/drawing/2014/main" id="{16D06FDB-98E0-4251-8BCE-12F236F9E981}"/>
              </a:ext>
            </a:extLst>
          </p:cNvPr>
          <p:cNvSpPr txBox="1">
            <a:spLocks/>
          </p:cNvSpPr>
          <p:nvPr/>
        </p:nvSpPr>
        <p:spPr>
          <a:xfrm rot="4460983">
            <a:off x="3074676" y="3553886"/>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视差突变</a:t>
            </a:r>
          </a:p>
        </p:txBody>
      </p:sp>
      <p:sp>
        <p:nvSpPr>
          <p:cNvPr id="4" name="副标题 2">
            <a:extLst>
              <a:ext uri="{FF2B5EF4-FFF2-40B4-BE49-F238E27FC236}">
                <a16:creationId xmlns:a16="http://schemas.microsoft.com/office/drawing/2014/main" id="{A88ED27F-E371-4AEC-8815-FDD9DA57C0BB}"/>
              </a:ext>
            </a:extLst>
          </p:cNvPr>
          <p:cNvSpPr txBox="1">
            <a:spLocks/>
          </p:cNvSpPr>
          <p:nvPr/>
        </p:nvSpPr>
        <p:spPr>
          <a:xfrm rot="1278772">
            <a:off x="4327545" y="3072594"/>
            <a:ext cx="1594055" cy="93301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3600" dirty="0">
                <a:solidFill>
                  <a:schemeClr val="accent2">
                    <a:lumMod val="50000"/>
                  </a:schemeClr>
                </a:solidFill>
              </a:rPr>
              <a:t>负视差</a:t>
            </a:r>
          </a:p>
        </p:txBody>
      </p:sp>
      <p:sp>
        <p:nvSpPr>
          <p:cNvPr id="5" name="副标题 2">
            <a:extLst>
              <a:ext uri="{FF2B5EF4-FFF2-40B4-BE49-F238E27FC236}">
                <a16:creationId xmlns:a16="http://schemas.microsoft.com/office/drawing/2014/main" id="{B4BE1657-EEF6-48E6-A5EF-066A7B8A3489}"/>
              </a:ext>
            </a:extLst>
          </p:cNvPr>
          <p:cNvSpPr txBox="1">
            <a:spLocks/>
          </p:cNvSpPr>
          <p:nvPr/>
        </p:nvSpPr>
        <p:spPr>
          <a:xfrm rot="21325332">
            <a:off x="3852590" y="1698839"/>
            <a:ext cx="2788389" cy="68349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dirty="0">
                <a:solidFill>
                  <a:schemeClr val="accent1">
                    <a:lumMod val="60000"/>
                    <a:lumOff val="40000"/>
                  </a:schemeClr>
                </a:solidFill>
              </a:rPr>
              <a:t>辐辏</a:t>
            </a:r>
            <a:r>
              <a:rPr lang="en-US" altLang="zh-CN" dirty="0">
                <a:solidFill>
                  <a:schemeClr val="accent1">
                    <a:lumMod val="60000"/>
                    <a:lumOff val="40000"/>
                  </a:schemeClr>
                </a:solidFill>
              </a:rPr>
              <a:t>-</a:t>
            </a:r>
            <a:r>
              <a:rPr lang="zh-CN" altLang="en-US" dirty="0">
                <a:solidFill>
                  <a:schemeClr val="accent1">
                    <a:lumMod val="60000"/>
                    <a:lumOff val="40000"/>
                  </a:schemeClr>
                </a:solidFill>
              </a:rPr>
              <a:t>调节冲突</a:t>
            </a:r>
          </a:p>
        </p:txBody>
      </p:sp>
      <p:sp>
        <p:nvSpPr>
          <p:cNvPr id="6" name="副标题 2">
            <a:extLst>
              <a:ext uri="{FF2B5EF4-FFF2-40B4-BE49-F238E27FC236}">
                <a16:creationId xmlns:a16="http://schemas.microsoft.com/office/drawing/2014/main" id="{37076B2E-A598-4DC0-BFB6-A0F4FCC9C8B4}"/>
              </a:ext>
            </a:extLst>
          </p:cNvPr>
          <p:cNvSpPr txBox="1">
            <a:spLocks/>
          </p:cNvSpPr>
          <p:nvPr/>
        </p:nvSpPr>
        <p:spPr>
          <a:xfrm rot="20389670">
            <a:off x="4615514" y="2113677"/>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高速运动</a:t>
            </a:r>
          </a:p>
        </p:txBody>
      </p:sp>
      <p:sp>
        <p:nvSpPr>
          <p:cNvPr id="8" name="副标题 2">
            <a:extLst>
              <a:ext uri="{FF2B5EF4-FFF2-40B4-BE49-F238E27FC236}">
                <a16:creationId xmlns:a16="http://schemas.microsoft.com/office/drawing/2014/main" id="{0C91D786-20DA-49F6-BD53-209BF284D029}"/>
              </a:ext>
            </a:extLst>
          </p:cNvPr>
          <p:cNvSpPr txBox="1">
            <a:spLocks/>
          </p:cNvSpPr>
          <p:nvPr/>
        </p:nvSpPr>
        <p:spPr>
          <a:xfrm>
            <a:off x="6078389" y="2040588"/>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窗口侵入</a:t>
            </a:r>
          </a:p>
        </p:txBody>
      </p:sp>
      <p:sp>
        <p:nvSpPr>
          <p:cNvPr id="9" name="副标题 2">
            <a:extLst>
              <a:ext uri="{FF2B5EF4-FFF2-40B4-BE49-F238E27FC236}">
                <a16:creationId xmlns:a16="http://schemas.microsoft.com/office/drawing/2014/main" id="{FA9C7802-7FA4-424D-9655-E21AB9C1583F}"/>
              </a:ext>
            </a:extLst>
          </p:cNvPr>
          <p:cNvSpPr txBox="1">
            <a:spLocks/>
          </p:cNvSpPr>
          <p:nvPr/>
        </p:nvSpPr>
        <p:spPr>
          <a:xfrm rot="16200000">
            <a:off x="4218428" y="4431401"/>
            <a:ext cx="1908766"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chemeClr val="accent5">
                    <a:lumMod val="75000"/>
                  </a:schemeClr>
                </a:solidFill>
              </a:rPr>
              <a:t>背景复杂度</a:t>
            </a:r>
          </a:p>
        </p:txBody>
      </p:sp>
      <p:sp>
        <p:nvSpPr>
          <p:cNvPr id="11" name="副标题 2">
            <a:extLst>
              <a:ext uri="{FF2B5EF4-FFF2-40B4-BE49-F238E27FC236}">
                <a16:creationId xmlns:a16="http://schemas.microsoft.com/office/drawing/2014/main" id="{5B9AAF52-8F32-4269-95A6-8D2526839E2B}"/>
              </a:ext>
            </a:extLst>
          </p:cNvPr>
          <p:cNvSpPr txBox="1">
            <a:spLocks/>
          </p:cNvSpPr>
          <p:nvPr/>
        </p:nvSpPr>
        <p:spPr>
          <a:xfrm rot="2065487">
            <a:off x="5522462" y="3271208"/>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chemeClr val="accent3"/>
                </a:solidFill>
              </a:rPr>
              <a:t>双目不匹配</a:t>
            </a:r>
          </a:p>
        </p:txBody>
      </p:sp>
      <p:sp>
        <p:nvSpPr>
          <p:cNvPr id="12" name="副标题 2">
            <a:extLst>
              <a:ext uri="{FF2B5EF4-FFF2-40B4-BE49-F238E27FC236}">
                <a16:creationId xmlns:a16="http://schemas.microsoft.com/office/drawing/2014/main" id="{1FF9ABCF-A908-4618-8F59-F1781EAEA68D}"/>
              </a:ext>
            </a:extLst>
          </p:cNvPr>
          <p:cNvSpPr txBox="1">
            <a:spLocks/>
          </p:cNvSpPr>
          <p:nvPr/>
        </p:nvSpPr>
        <p:spPr>
          <a:xfrm>
            <a:off x="1125907" y="3369226"/>
            <a:ext cx="2414533"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t>舒适度影响因素</a:t>
            </a:r>
          </a:p>
        </p:txBody>
      </p:sp>
      <p:sp>
        <p:nvSpPr>
          <p:cNvPr id="2" name="左大括号 1">
            <a:extLst>
              <a:ext uri="{FF2B5EF4-FFF2-40B4-BE49-F238E27FC236}">
                <a16:creationId xmlns:a16="http://schemas.microsoft.com/office/drawing/2014/main" id="{FF0682E7-FCAB-4C74-AD45-A197AB6454BC}"/>
              </a:ext>
            </a:extLst>
          </p:cNvPr>
          <p:cNvSpPr/>
          <p:nvPr/>
        </p:nvSpPr>
        <p:spPr>
          <a:xfrm>
            <a:off x="3364935" y="2279365"/>
            <a:ext cx="213524" cy="2784981"/>
          </a:xfrm>
          <a:prstGeom prst="leftBrace">
            <a:avLst>
              <a:gd name="adj1" fmla="val 8333"/>
              <a:gd name="adj2" fmla="val 48790"/>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3" name="副标题 2">
            <a:extLst>
              <a:ext uri="{FF2B5EF4-FFF2-40B4-BE49-F238E27FC236}">
                <a16:creationId xmlns:a16="http://schemas.microsoft.com/office/drawing/2014/main" id="{7A977C4B-5F41-4727-819C-96F6DA9D82CB}"/>
              </a:ext>
            </a:extLst>
          </p:cNvPr>
          <p:cNvSpPr txBox="1">
            <a:spLocks/>
          </p:cNvSpPr>
          <p:nvPr/>
        </p:nvSpPr>
        <p:spPr>
          <a:xfrm rot="18758684">
            <a:off x="3382123" y="4623173"/>
            <a:ext cx="1758842" cy="54805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chemeClr val="accent2">
                    <a:lumMod val="75000"/>
                  </a:schemeClr>
                </a:solidFill>
              </a:rPr>
              <a:t>平面运动</a:t>
            </a:r>
          </a:p>
        </p:txBody>
      </p:sp>
      <p:sp>
        <p:nvSpPr>
          <p:cNvPr id="14" name="副标题 2">
            <a:extLst>
              <a:ext uri="{FF2B5EF4-FFF2-40B4-BE49-F238E27FC236}">
                <a16:creationId xmlns:a16="http://schemas.microsoft.com/office/drawing/2014/main" id="{175FA9FB-9EF3-41E7-AC80-4C9AC7F575AD}"/>
              </a:ext>
            </a:extLst>
          </p:cNvPr>
          <p:cNvSpPr txBox="1">
            <a:spLocks/>
          </p:cNvSpPr>
          <p:nvPr/>
        </p:nvSpPr>
        <p:spPr>
          <a:xfrm rot="3501236">
            <a:off x="5558299" y="4494345"/>
            <a:ext cx="1908766" cy="548055"/>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400" dirty="0">
                <a:solidFill>
                  <a:srgbClr val="C00000"/>
                </a:solidFill>
              </a:rPr>
              <a:t>视差变化幅度</a:t>
            </a:r>
          </a:p>
        </p:txBody>
      </p:sp>
      <p:sp>
        <p:nvSpPr>
          <p:cNvPr id="15" name="副标题 2">
            <a:extLst>
              <a:ext uri="{FF2B5EF4-FFF2-40B4-BE49-F238E27FC236}">
                <a16:creationId xmlns:a16="http://schemas.microsoft.com/office/drawing/2014/main" id="{237589F1-8974-4526-8639-E415B00DC4B1}"/>
              </a:ext>
            </a:extLst>
          </p:cNvPr>
          <p:cNvSpPr txBox="1">
            <a:spLocks/>
          </p:cNvSpPr>
          <p:nvPr/>
        </p:nvSpPr>
        <p:spPr>
          <a:xfrm rot="1359900">
            <a:off x="6952310" y="4225040"/>
            <a:ext cx="1466254" cy="66184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altLang="zh-CN" sz="2400" dirty="0">
                <a:solidFill>
                  <a:schemeClr val="bg2"/>
                </a:solidFill>
              </a:rPr>
              <a:t>……</a:t>
            </a:r>
            <a:endParaRPr lang="zh-CN" altLang="en-US" sz="2400" dirty="0">
              <a:solidFill>
                <a:schemeClr val="bg2"/>
              </a:solidFill>
            </a:endParaRPr>
          </a:p>
        </p:txBody>
      </p:sp>
    </p:spTree>
    <p:extLst>
      <p:ext uri="{BB962C8B-B14F-4D97-AF65-F5344CB8AC3E}">
        <p14:creationId xmlns:p14="http://schemas.microsoft.com/office/powerpoint/2010/main" val="262911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0711C1A4-656C-4045-8886-9A8AE31B3211}"/>
              </a:ext>
            </a:extLst>
          </p:cNvPr>
          <p:cNvSpPr txBox="1">
            <a:spLocks/>
          </p:cNvSpPr>
          <p:nvPr/>
        </p:nvSpPr>
        <p:spPr>
          <a:xfrm>
            <a:off x="2054711" y="2579146"/>
            <a:ext cx="5034578" cy="949805"/>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zh-CN" altLang="en-US" sz="4400" dirty="0"/>
              <a:t>舒适度评价模型的建立</a:t>
            </a:r>
          </a:p>
        </p:txBody>
      </p:sp>
    </p:spTree>
    <p:extLst>
      <p:ext uri="{BB962C8B-B14F-4D97-AF65-F5344CB8AC3E}">
        <p14:creationId xmlns:p14="http://schemas.microsoft.com/office/powerpoint/2010/main" val="478850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4228232" cy="949805"/>
          </a:xfrm>
        </p:spPr>
        <p:txBody>
          <a:bodyPr>
            <a:normAutofit/>
          </a:bodyPr>
          <a:lstStyle/>
          <a:p>
            <a:r>
              <a:rPr lang="zh-CN" altLang="en-US" sz="3200" dirty="0"/>
              <a:t>模型参考因素：</a:t>
            </a:r>
          </a:p>
        </p:txBody>
      </p:sp>
      <p:sp>
        <p:nvSpPr>
          <p:cNvPr id="5" name="副标题 2">
            <a:extLst>
              <a:ext uri="{FF2B5EF4-FFF2-40B4-BE49-F238E27FC236}">
                <a16:creationId xmlns:a16="http://schemas.microsoft.com/office/drawing/2014/main" id="{5499B121-E3DD-41FD-88C8-CD8BC4C9BC36}"/>
              </a:ext>
            </a:extLst>
          </p:cNvPr>
          <p:cNvSpPr txBox="1">
            <a:spLocks/>
          </p:cNvSpPr>
          <p:nvPr/>
        </p:nvSpPr>
        <p:spPr>
          <a:xfrm>
            <a:off x="1293087" y="3768220"/>
            <a:ext cx="2343721" cy="8215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4000" b="1" dirty="0"/>
              <a:t>视差</a:t>
            </a:r>
            <a:endParaRPr lang="zh-CN" altLang="en-US" sz="2400" b="1" dirty="0"/>
          </a:p>
        </p:txBody>
      </p:sp>
      <p:sp>
        <p:nvSpPr>
          <p:cNvPr id="45" name="副标题 2">
            <a:extLst>
              <a:ext uri="{FF2B5EF4-FFF2-40B4-BE49-F238E27FC236}">
                <a16:creationId xmlns:a16="http://schemas.microsoft.com/office/drawing/2014/main" id="{6582384B-5841-47F7-B472-135FB58B353C}"/>
              </a:ext>
            </a:extLst>
          </p:cNvPr>
          <p:cNvSpPr txBox="1">
            <a:spLocks/>
          </p:cNvSpPr>
          <p:nvPr/>
        </p:nvSpPr>
        <p:spPr>
          <a:xfrm>
            <a:off x="6303259" y="3768220"/>
            <a:ext cx="1526140" cy="8215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4000" b="1" dirty="0"/>
              <a:t>运动</a:t>
            </a:r>
          </a:p>
        </p:txBody>
      </p:sp>
      <p:sp>
        <p:nvSpPr>
          <p:cNvPr id="46" name="副标题 2">
            <a:extLst>
              <a:ext uri="{FF2B5EF4-FFF2-40B4-BE49-F238E27FC236}">
                <a16:creationId xmlns:a16="http://schemas.microsoft.com/office/drawing/2014/main" id="{5E875EF9-3FB9-4C2A-98A4-9A92829A56A0}"/>
              </a:ext>
            </a:extLst>
          </p:cNvPr>
          <p:cNvSpPr txBox="1">
            <a:spLocks/>
          </p:cNvSpPr>
          <p:nvPr/>
        </p:nvSpPr>
        <p:spPr>
          <a:xfrm>
            <a:off x="530017" y="3129580"/>
            <a:ext cx="1526140" cy="58146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负视差</a:t>
            </a:r>
            <a:endParaRPr lang="zh-CN" altLang="en-US" sz="2400" dirty="0"/>
          </a:p>
        </p:txBody>
      </p:sp>
      <p:sp>
        <p:nvSpPr>
          <p:cNvPr id="47" name="副标题 2">
            <a:extLst>
              <a:ext uri="{FF2B5EF4-FFF2-40B4-BE49-F238E27FC236}">
                <a16:creationId xmlns:a16="http://schemas.microsoft.com/office/drawing/2014/main" id="{D14E6D45-DC40-4F92-979F-97B397BD68A5}"/>
              </a:ext>
            </a:extLst>
          </p:cNvPr>
          <p:cNvSpPr txBox="1">
            <a:spLocks/>
          </p:cNvSpPr>
          <p:nvPr/>
        </p:nvSpPr>
        <p:spPr>
          <a:xfrm>
            <a:off x="2682269" y="3129580"/>
            <a:ext cx="2201703" cy="58146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视差分布广</a:t>
            </a:r>
            <a:endParaRPr lang="zh-CN" altLang="en-US" sz="2400" dirty="0"/>
          </a:p>
        </p:txBody>
      </p:sp>
      <mc:AlternateContent xmlns:mc="http://schemas.openxmlformats.org/markup-compatibility/2006">
        <mc:Choice xmlns:a14="http://schemas.microsoft.com/office/drawing/2010/main" Requires="a14">
          <p:sp>
            <p:nvSpPr>
              <p:cNvPr id="48" name="副标题 2">
                <a:extLst>
                  <a:ext uri="{FF2B5EF4-FFF2-40B4-BE49-F238E27FC236}">
                    <a16:creationId xmlns:a16="http://schemas.microsoft.com/office/drawing/2014/main" id="{CAE478FD-35C3-4D57-91D1-A99520FA8FF2}"/>
                  </a:ext>
                </a:extLst>
              </p:cNvPr>
              <p:cNvSpPr txBox="1">
                <a:spLocks/>
              </p:cNvSpPr>
              <p:nvPr/>
            </p:nvSpPr>
            <p:spPr>
              <a:xfrm>
                <a:off x="370612" y="2226926"/>
                <a:ext cx="2230047" cy="752993"/>
              </a:xfrm>
              <a:prstGeom prst="rect">
                <a:avLst/>
              </a:prstGeom>
            </p:spPr>
            <p:txBody>
              <a:bodyPr vert="horz" lIns="91440" tIns="45720" rIns="91440" bIns="45720" rtlCol="0" anchor="t">
                <a:normAutofit fontScale="62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2800" dirty="0">
                    <a:solidFill>
                      <a:schemeClr val="accent6"/>
                    </a:solidFill>
                  </a:rPr>
                  <a:t>视差的平均值 </a:t>
                </a:r>
                <a14:m>
                  <m:oMath xmlns:m="http://schemas.openxmlformats.org/officeDocument/2006/math">
                    <m:sSub>
                      <m:sSubPr>
                        <m:ctrlPr>
                          <a:rPr lang="zh-CN" altLang="zh-CN" sz="2600" i="1"/>
                        </m:ctrlPr>
                      </m:sSubPr>
                      <m:e>
                        <m:r>
                          <m:rPr>
                            <m:sty m:val="p"/>
                          </m:rPr>
                          <a:rPr lang="en-US" altLang="zh-CN" sz="2600"/>
                          <m:t>AVG</m:t>
                        </m:r>
                      </m:e>
                      <m:sub>
                        <m:r>
                          <m:rPr>
                            <m:sty m:val="p"/>
                          </m:rPr>
                          <a:rPr lang="en-US" altLang="zh-CN" sz="2600"/>
                          <m:t>p</m:t>
                        </m:r>
                      </m:sub>
                    </m:sSub>
                  </m:oMath>
                </a14:m>
                <a:endParaRPr lang="en-US" altLang="zh-CN" sz="2800" dirty="0">
                  <a:solidFill>
                    <a:schemeClr val="accent6"/>
                  </a:solidFill>
                </a:endParaRPr>
              </a:p>
              <a:p>
                <a:r>
                  <a:rPr lang="zh-CN" altLang="en-US" sz="2900" dirty="0">
                    <a:solidFill>
                      <a:schemeClr val="accent6"/>
                    </a:solidFill>
                  </a:rPr>
                  <a:t>负视差像素比例 </a:t>
                </a:r>
                <a14:m>
                  <m:oMath xmlns:m="http://schemas.openxmlformats.org/officeDocument/2006/math">
                    <m:sSub>
                      <m:sSubPr>
                        <m:ctrlPr>
                          <a:rPr lang="zh-CN" altLang="zh-CN" sz="2600" i="1"/>
                        </m:ctrlPr>
                      </m:sSubPr>
                      <m:e>
                        <m:r>
                          <m:rPr>
                            <m:sty m:val="p"/>
                          </m:rPr>
                          <a:rPr lang="en-US" altLang="zh-CN" sz="2600"/>
                          <m:t>P</m:t>
                        </m:r>
                      </m:e>
                      <m:sub>
                        <m:r>
                          <m:rPr>
                            <m:sty m:val="p"/>
                          </m:rPr>
                          <a:rPr lang="en-US" altLang="zh-CN" sz="2600"/>
                          <m:t>np</m:t>
                        </m:r>
                      </m:sub>
                    </m:sSub>
                  </m:oMath>
                </a14:m>
                <a:endParaRPr lang="zh-CN" altLang="en-US" sz="2900" dirty="0">
                  <a:solidFill>
                    <a:schemeClr val="accent6"/>
                  </a:solidFill>
                </a:endParaRPr>
              </a:p>
            </p:txBody>
          </p:sp>
        </mc:Choice>
        <mc:Fallback>
          <p:sp>
            <p:nvSpPr>
              <p:cNvPr id="48" name="副标题 2">
                <a:extLst>
                  <a:ext uri="{FF2B5EF4-FFF2-40B4-BE49-F238E27FC236}">
                    <a16:creationId xmlns:a16="http://schemas.microsoft.com/office/drawing/2014/main" id="{CAE478FD-35C3-4D57-91D1-A99520FA8FF2}"/>
                  </a:ext>
                </a:extLst>
              </p:cNvPr>
              <p:cNvSpPr txBox="1">
                <a:spLocks noRot="1" noChangeAspect="1" noMove="1" noResize="1" noEditPoints="1" noAdjustHandles="1" noChangeArrowheads="1" noChangeShapeType="1" noTextEdit="1"/>
              </p:cNvSpPr>
              <p:nvPr/>
            </p:nvSpPr>
            <p:spPr>
              <a:xfrm>
                <a:off x="370612" y="2226926"/>
                <a:ext cx="2230047" cy="752993"/>
              </a:xfrm>
              <a:prstGeom prst="rect">
                <a:avLst/>
              </a:prstGeom>
              <a:blipFill>
                <a:blip r:embed="rId3"/>
                <a:stretch>
                  <a:fillRect l="-2459" t="-137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副标题 2">
                <a:extLst>
                  <a:ext uri="{FF2B5EF4-FFF2-40B4-BE49-F238E27FC236}">
                    <a16:creationId xmlns:a16="http://schemas.microsoft.com/office/drawing/2014/main" id="{CC7BFEC7-65BC-4B42-A78E-0DADF4463C5D}"/>
                  </a:ext>
                </a:extLst>
              </p:cNvPr>
              <p:cNvSpPr txBox="1">
                <a:spLocks/>
              </p:cNvSpPr>
              <p:nvPr/>
            </p:nvSpPr>
            <p:spPr>
              <a:xfrm>
                <a:off x="2699643" y="2532313"/>
                <a:ext cx="2111708"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dirty="0">
                    <a:solidFill>
                      <a:schemeClr val="accent6"/>
                    </a:solidFill>
                  </a:rPr>
                  <a:t>视差的标准差 </a:t>
                </a:r>
                <a14:m>
                  <m:oMath xmlns:m="http://schemas.openxmlformats.org/officeDocument/2006/math">
                    <m:sSub>
                      <m:sSubPr>
                        <m:ctrlPr>
                          <a:rPr lang="zh-CN" altLang="zh-CN" i="1"/>
                        </m:ctrlPr>
                      </m:sSubPr>
                      <m:e>
                        <m:r>
                          <m:rPr>
                            <m:sty m:val="p"/>
                          </m:rPr>
                          <a:rPr lang="en-US" altLang="zh-CN"/>
                          <m:t>SD</m:t>
                        </m:r>
                      </m:e>
                      <m:sub>
                        <m:r>
                          <m:rPr>
                            <m:sty m:val="p"/>
                          </m:rPr>
                          <a:rPr lang="en-US" altLang="zh-CN"/>
                          <m:t>p</m:t>
                        </m:r>
                      </m:sub>
                    </m:sSub>
                  </m:oMath>
                </a14:m>
                <a:endParaRPr lang="zh-CN" altLang="en-US" dirty="0">
                  <a:solidFill>
                    <a:schemeClr val="accent6"/>
                  </a:solidFill>
                </a:endParaRPr>
              </a:p>
            </p:txBody>
          </p:sp>
        </mc:Choice>
        <mc:Fallback>
          <p:sp>
            <p:nvSpPr>
              <p:cNvPr id="53" name="副标题 2">
                <a:extLst>
                  <a:ext uri="{FF2B5EF4-FFF2-40B4-BE49-F238E27FC236}">
                    <a16:creationId xmlns:a16="http://schemas.microsoft.com/office/drawing/2014/main" id="{CC7BFEC7-65BC-4B42-A78E-0DADF4463C5D}"/>
                  </a:ext>
                </a:extLst>
              </p:cNvPr>
              <p:cNvSpPr txBox="1">
                <a:spLocks noRot="1" noChangeAspect="1" noMove="1" noResize="1" noEditPoints="1" noAdjustHandles="1" noChangeArrowheads="1" noChangeShapeType="1" noTextEdit="1"/>
              </p:cNvSpPr>
              <p:nvPr/>
            </p:nvSpPr>
            <p:spPr>
              <a:xfrm>
                <a:off x="2699643" y="2532313"/>
                <a:ext cx="2111708" cy="441827"/>
              </a:xfrm>
              <a:prstGeom prst="rect">
                <a:avLst/>
              </a:prstGeom>
              <a:blipFill>
                <a:blip r:embed="rId4"/>
                <a:stretch>
                  <a:fillRect l="-2890" t="-10959" b="-5479"/>
                </a:stretch>
              </a:blipFill>
            </p:spPr>
            <p:txBody>
              <a:bodyPr/>
              <a:lstStyle/>
              <a:p>
                <a:r>
                  <a:rPr lang="zh-CN" altLang="en-US">
                    <a:noFill/>
                  </a:rPr>
                  <a:t> </a:t>
                </a:r>
              </a:p>
            </p:txBody>
          </p:sp>
        </mc:Fallback>
      </mc:AlternateContent>
      <p:sp>
        <p:nvSpPr>
          <p:cNvPr id="54" name="副标题 2">
            <a:extLst>
              <a:ext uri="{FF2B5EF4-FFF2-40B4-BE49-F238E27FC236}">
                <a16:creationId xmlns:a16="http://schemas.microsoft.com/office/drawing/2014/main" id="{9BBA641C-C368-4F18-B8BE-50AB7EE6AF31}"/>
              </a:ext>
            </a:extLst>
          </p:cNvPr>
          <p:cNvSpPr txBox="1">
            <a:spLocks/>
          </p:cNvSpPr>
          <p:nvPr/>
        </p:nvSpPr>
        <p:spPr>
          <a:xfrm>
            <a:off x="5171520" y="3185709"/>
            <a:ext cx="1771919" cy="469208"/>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画面不稳定</a:t>
            </a:r>
            <a:endParaRPr lang="zh-CN" altLang="en-US" sz="2400" dirty="0"/>
          </a:p>
        </p:txBody>
      </p:sp>
      <mc:AlternateContent xmlns:mc="http://schemas.openxmlformats.org/markup-compatibility/2006">
        <mc:Choice xmlns:a14="http://schemas.microsoft.com/office/drawing/2010/main" Requires="a14">
          <p:sp>
            <p:nvSpPr>
              <p:cNvPr id="55" name="副标题 2">
                <a:extLst>
                  <a:ext uri="{FF2B5EF4-FFF2-40B4-BE49-F238E27FC236}">
                    <a16:creationId xmlns:a16="http://schemas.microsoft.com/office/drawing/2014/main" id="{03517D10-D25C-4B0C-B027-E8A15C70D2CB}"/>
                  </a:ext>
                </a:extLst>
              </p:cNvPr>
              <p:cNvSpPr txBox="1">
                <a:spLocks/>
              </p:cNvSpPr>
              <p:nvPr/>
            </p:nvSpPr>
            <p:spPr>
              <a:xfrm>
                <a:off x="4811351" y="2538092"/>
                <a:ext cx="2329031"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运动的平均值 </a:t>
                </a:r>
                <a14:m>
                  <m:oMath xmlns:m="http://schemas.openxmlformats.org/officeDocument/2006/math">
                    <m:sSub>
                      <m:sSubPr>
                        <m:ctrlPr>
                          <a:rPr lang="zh-CN" altLang="zh-CN" i="1"/>
                        </m:ctrlPr>
                      </m:sSubPr>
                      <m:e>
                        <m:r>
                          <m:rPr>
                            <m:sty m:val="p"/>
                          </m:rPr>
                          <a:rPr lang="en-US" altLang="zh-CN"/>
                          <m:t>AVG</m:t>
                        </m:r>
                      </m:e>
                      <m:sub>
                        <m:r>
                          <m:rPr>
                            <m:sty m:val="p"/>
                          </m:rPr>
                          <a:rPr lang="en-US" altLang="zh-CN"/>
                          <m:t>mv</m:t>
                        </m:r>
                      </m:sub>
                    </m:sSub>
                  </m:oMath>
                </a14:m>
                <a:endParaRPr lang="zh-CN" altLang="en-US" sz="1800" dirty="0">
                  <a:solidFill>
                    <a:schemeClr val="accent6"/>
                  </a:solidFill>
                </a:endParaRPr>
              </a:p>
            </p:txBody>
          </p:sp>
        </mc:Choice>
        <mc:Fallback>
          <p:sp>
            <p:nvSpPr>
              <p:cNvPr id="55" name="副标题 2">
                <a:extLst>
                  <a:ext uri="{FF2B5EF4-FFF2-40B4-BE49-F238E27FC236}">
                    <a16:creationId xmlns:a16="http://schemas.microsoft.com/office/drawing/2014/main" id="{03517D10-D25C-4B0C-B027-E8A15C70D2CB}"/>
                  </a:ext>
                </a:extLst>
              </p:cNvPr>
              <p:cNvSpPr txBox="1">
                <a:spLocks noRot="1" noChangeAspect="1" noMove="1" noResize="1" noEditPoints="1" noAdjustHandles="1" noChangeArrowheads="1" noChangeShapeType="1" noTextEdit="1"/>
              </p:cNvSpPr>
              <p:nvPr/>
            </p:nvSpPr>
            <p:spPr>
              <a:xfrm>
                <a:off x="4811351" y="2538092"/>
                <a:ext cx="2329031" cy="441827"/>
              </a:xfrm>
              <a:prstGeom prst="rect">
                <a:avLst/>
              </a:prstGeom>
              <a:blipFill>
                <a:blip r:embed="rId5"/>
                <a:stretch>
                  <a:fillRect l="-1571" b="-1370"/>
                </a:stretch>
              </a:blipFill>
            </p:spPr>
            <p:txBody>
              <a:bodyPr/>
              <a:lstStyle/>
              <a:p>
                <a:r>
                  <a:rPr lang="zh-CN" altLang="en-US">
                    <a:noFill/>
                  </a:rPr>
                  <a:t> </a:t>
                </a:r>
              </a:p>
            </p:txBody>
          </p:sp>
        </mc:Fallback>
      </mc:AlternateContent>
      <p:cxnSp>
        <p:nvCxnSpPr>
          <p:cNvPr id="57" name="直接连接符 56">
            <a:extLst>
              <a:ext uri="{FF2B5EF4-FFF2-40B4-BE49-F238E27FC236}">
                <a16:creationId xmlns:a16="http://schemas.microsoft.com/office/drawing/2014/main" id="{98F709C8-397D-4703-AC5A-8946EBC826BD}"/>
              </a:ext>
            </a:extLst>
          </p:cNvPr>
          <p:cNvCxnSpPr>
            <a:cxnSpLocks/>
            <a:stCxn id="54" idx="2"/>
          </p:cNvCxnSpPr>
          <p:nvPr/>
        </p:nvCxnSpPr>
        <p:spPr>
          <a:xfrm>
            <a:off x="6057480" y="3654917"/>
            <a:ext cx="403713" cy="22660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BB650CF-741D-45E6-99C3-304FC1505903}"/>
              </a:ext>
            </a:extLst>
          </p:cNvPr>
          <p:cNvCxnSpPr>
            <a:cxnSpLocks/>
            <a:endCxn id="68" idx="2"/>
          </p:cNvCxnSpPr>
          <p:nvPr/>
        </p:nvCxnSpPr>
        <p:spPr>
          <a:xfrm flipV="1">
            <a:off x="7483169" y="3630966"/>
            <a:ext cx="469120" cy="250558"/>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68" name="副标题 2">
            <a:extLst>
              <a:ext uri="{FF2B5EF4-FFF2-40B4-BE49-F238E27FC236}">
                <a16:creationId xmlns:a16="http://schemas.microsoft.com/office/drawing/2014/main" id="{10435FA7-851A-4AEB-A598-A70CFB1F0716}"/>
              </a:ext>
            </a:extLst>
          </p:cNvPr>
          <p:cNvSpPr txBox="1">
            <a:spLocks/>
          </p:cNvSpPr>
          <p:nvPr/>
        </p:nvSpPr>
        <p:spPr>
          <a:xfrm>
            <a:off x="7066329" y="3189139"/>
            <a:ext cx="1771919" cy="441827"/>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大范围运动</a:t>
            </a:r>
            <a:endParaRPr lang="zh-CN" altLang="en-US" sz="2400" dirty="0"/>
          </a:p>
        </p:txBody>
      </p:sp>
      <mc:AlternateContent xmlns:mc="http://schemas.openxmlformats.org/markup-compatibility/2006">
        <mc:Choice xmlns:a14="http://schemas.microsoft.com/office/drawing/2010/main" Requires="a14">
          <p:sp>
            <p:nvSpPr>
              <p:cNvPr id="73" name="副标题 2">
                <a:extLst>
                  <a:ext uri="{FF2B5EF4-FFF2-40B4-BE49-F238E27FC236}">
                    <a16:creationId xmlns:a16="http://schemas.microsoft.com/office/drawing/2014/main" id="{6E593C4F-0A5E-43E1-9D13-A0C95EB4FCBD}"/>
                  </a:ext>
                </a:extLst>
              </p:cNvPr>
              <p:cNvSpPr txBox="1">
                <a:spLocks/>
              </p:cNvSpPr>
              <p:nvPr/>
            </p:nvSpPr>
            <p:spPr>
              <a:xfrm>
                <a:off x="7104992" y="2538091"/>
                <a:ext cx="1967207"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运动的众数 </a:t>
                </a:r>
                <a14:m>
                  <m:oMath xmlns:m="http://schemas.openxmlformats.org/officeDocument/2006/math">
                    <m:sSub>
                      <m:sSubPr>
                        <m:ctrlPr>
                          <a:rPr lang="zh-CN" altLang="zh-CN" i="1"/>
                        </m:ctrlPr>
                      </m:sSubPr>
                      <m:e>
                        <m:r>
                          <m:rPr>
                            <m:sty m:val="p"/>
                          </m:rPr>
                          <a:rPr lang="en-US" altLang="zh-CN"/>
                          <m:t>Mo</m:t>
                        </m:r>
                      </m:e>
                      <m:sub>
                        <m:r>
                          <m:rPr>
                            <m:sty m:val="p"/>
                          </m:rPr>
                          <a:rPr lang="en-US" altLang="zh-CN"/>
                          <m:t>mv</m:t>
                        </m:r>
                      </m:sub>
                    </m:sSub>
                  </m:oMath>
                </a14:m>
                <a:endParaRPr lang="zh-CN" altLang="en-US" sz="1800" dirty="0">
                  <a:solidFill>
                    <a:schemeClr val="accent6"/>
                  </a:solidFill>
                </a:endParaRPr>
              </a:p>
            </p:txBody>
          </p:sp>
        </mc:Choice>
        <mc:Fallback>
          <p:sp>
            <p:nvSpPr>
              <p:cNvPr id="73" name="副标题 2">
                <a:extLst>
                  <a:ext uri="{FF2B5EF4-FFF2-40B4-BE49-F238E27FC236}">
                    <a16:creationId xmlns:a16="http://schemas.microsoft.com/office/drawing/2014/main" id="{6E593C4F-0A5E-43E1-9D13-A0C95EB4FCBD}"/>
                  </a:ext>
                </a:extLst>
              </p:cNvPr>
              <p:cNvSpPr txBox="1">
                <a:spLocks noRot="1" noChangeAspect="1" noMove="1" noResize="1" noEditPoints="1" noAdjustHandles="1" noChangeArrowheads="1" noChangeShapeType="1" noTextEdit="1"/>
              </p:cNvSpPr>
              <p:nvPr/>
            </p:nvSpPr>
            <p:spPr>
              <a:xfrm>
                <a:off x="7104992" y="2538091"/>
                <a:ext cx="1967207" cy="441827"/>
              </a:xfrm>
              <a:prstGeom prst="rect">
                <a:avLst/>
              </a:prstGeom>
              <a:blipFill>
                <a:blip r:embed="rId6"/>
                <a:stretch>
                  <a:fillRect l="-2174" b="-1370"/>
                </a:stretch>
              </a:blipFill>
            </p:spPr>
            <p:txBody>
              <a:bodyPr/>
              <a:lstStyle/>
              <a:p>
                <a:r>
                  <a:rPr lang="zh-CN" altLang="en-US">
                    <a:noFill/>
                  </a:rPr>
                  <a:t> </a:t>
                </a:r>
              </a:p>
            </p:txBody>
          </p:sp>
        </mc:Fallback>
      </mc:AlternateContent>
      <p:cxnSp>
        <p:nvCxnSpPr>
          <p:cNvPr id="74" name="直接连接符 73">
            <a:extLst>
              <a:ext uri="{FF2B5EF4-FFF2-40B4-BE49-F238E27FC236}">
                <a16:creationId xmlns:a16="http://schemas.microsoft.com/office/drawing/2014/main" id="{4F6F6F1B-3BEB-4AC3-828F-0A5C16875324}"/>
              </a:ext>
            </a:extLst>
          </p:cNvPr>
          <p:cNvCxnSpPr>
            <a:cxnSpLocks/>
            <a:stCxn id="46" idx="2"/>
          </p:cNvCxnSpPr>
          <p:nvPr/>
        </p:nvCxnSpPr>
        <p:spPr>
          <a:xfrm>
            <a:off x="1293087" y="3711046"/>
            <a:ext cx="541336" cy="22660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5C9AD7CF-7776-4CAA-972B-C3A66F6DE6EE}"/>
              </a:ext>
            </a:extLst>
          </p:cNvPr>
          <p:cNvCxnSpPr>
            <a:cxnSpLocks/>
            <a:endCxn id="47" idx="2"/>
          </p:cNvCxnSpPr>
          <p:nvPr/>
        </p:nvCxnSpPr>
        <p:spPr>
          <a:xfrm flipV="1">
            <a:off x="3007931" y="3711046"/>
            <a:ext cx="775190" cy="22660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79" name="副标题 2">
            <a:extLst>
              <a:ext uri="{FF2B5EF4-FFF2-40B4-BE49-F238E27FC236}">
                <a16:creationId xmlns:a16="http://schemas.microsoft.com/office/drawing/2014/main" id="{3541A3B6-EA71-48D0-8DD8-24E237300E4C}"/>
              </a:ext>
            </a:extLst>
          </p:cNvPr>
          <p:cNvSpPr txBox="1">
            <a:spLocks/>
          </p:cNvSpPr>
          <p:nvPr/>
        </p:nvSpPr>
        <p:spPr>
          <a:xfrm>
            <a:off x="6615292" y="5106862"/>
            <a:ext cx="1880158" cy="441828"/>
          </a:xfrm>
          <a:prstGeom prst="rect">
            <a:avLst/>
          </a:prstGeom>
        </p:spPr>
        <p:txBody>
          <a:bodyPr vert="horz" lIns="91440" tIns="45720" rIns="91440" bIns="45720" rtlCol="0" anchor="t">
            <a:normAutofit fontScale="775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复杂运动形式</a:t>
            </a:r>
            <a:endParaRPr lang="zh-CN" altLang="en-US" sz="2400" dirty="0"/>
          </a:p>
        </p:txBody>
      </p:sp>
      <mc:AlternateContent xmlns:mc="http://schemas.openxmlformats.org/markup-compatibility/2006">
        <mc:Choice xmlns:a14="http://schemas.microsoft.com/office/drawing/2010/main" Requires="a14">
          <p:sp>
            <p:nvSpPr>
              <p:cNvPr id="80" name="副标题 2">
                <a:extLst>
                  <a:ext uri="{FF2B5EF4-FFF2-40B4-BE49-F238E27FC236}">
                    <a16:creationId xmlns:a16="http://schemas.microsoft.com/office/drawing/2014/main" id="{0F1A5D2A-5540-4C3C-98E8-8B59B1B896C9}"/>
                  </a:ext>
                </a:extLst>
              </p:cNvPr>
              <p:cNvSpPr txBox="1">
                <a:spLocks/>
              </p:cNvSpPr>
              <p:nvPr/>
            </p:nvSpPr>
            <p:spPr>
              <a:xfrm>
                <a:off x="6303260" y="5656548"/>
                <a:ext cx="2534988" cy="441827"/>
              </a:xfrm>
              <a:prstGeom prst="rect">
                <a:avLst/>
              </a:prstGeom>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运动矢量的标准差</a:t>
                </a:r>
                <a14:m>
                  <m:oMath xmlns:m="http://schemas.openxmlformats.org/officeDocument/2006/math">
                    <m:sSub>
                      <m:sSubPr>
                        <m:ctrlPr>
                          <a:rPr lang="zh-CN" altLang="zh-CN" i="1"/>
                        </m:ctrlPr>
                      </m:sSubPr>
                      <m:e>
                        <m:r>
                          <m:rPr>
                            <m:sty m:val="p"/>
                          </m:rPr>
                          <a:rPr lang="en-US" altLang="zh-CN"/>
                          <m:t>SD</m:t>
                        </m:r>
                      </m:e>
                      <m:sub>
                        <m:r>
                          <m:rPr>
                            <m:sty m:val="p"/>
                          </m:rPr>
                          <a:rPr lang="en-US" altLang="zh-CN"/>
                          <m:t>mv</m:t>
                        </m:r>
                      </m:sub>
                    </m:sSub>
                  </m:oMath>
                </a14:m>
                <a:endParaRPr lang="zh-CN" altLang="en-US" sz="1800" dirty="0">
                  <a:solidFill>
                    <a:schemeClr val="accent6"/>
                  </a:solidFill>
                </a:endParaRPr>
              </a:p>
            </p:txBody>
          </p:sp>
        </mc:Choice>
        <mc:Fallback>
          <p:sp>
            <p:nvSpPr>
              <p:cNvPr id="80" name="副标题 2">
                <a:extLst>
                  <a:ext uri="{FF2B5EF4-FFF2-40B4-BE49-F238E27FC236}">
                    <a16:creationId xmlns:a16="http://schemas.microsoft.com/office/drawing/2014/main" id="{0F1A5D2A-5540-4C3C-98E8-8B59B1B896C9}"/>
                  </a:ext>
                </a:extLst>
              </p:cNvPr>
              <p:cNvSpPr txBox="1">
                <a:spLocks noRot="1" noChangeAspect="1" noMove="1" noResize="1" noEditPoints="1" noAdjustHandles="1" noChangeArrowheads="1" noChangeShapeType="1" noTextEdit="1"/>
              </p:cNvSpPr>
              <p:nvPr/>
            </p:nvSpPr>
            <p:spPr>
              <a:xfrm>
                <a:off x="6303260" y="5656548"/>
                <a:ext cx="2534988" cy="441827"/>
              </a:xfrm>
              <a:prstGeom prst="rect">
                <a:avLst/>
              </a:prstGeom>
              <a:blipFill>
                <a:blip r:embed="rId7"/>
                <a:stretch>
                  <a:fillRect l="-1442" t="-1389" b="-2778"/>
                </a:stretch>
              </a:blipFill>
            </p:spPr>
            <p:txBody>
              <a:bodyPr/>
              <a:lstStyle/>
              <a:p>
                <a:r>
                  <a:rPr lang="zh-CN" altLang="en-US">
                    <a:noFill/>
                  </a:rPr>
                  <a:t> </a:t>
                </a:r>
              </a:p>
            </p:txBody>
          </p:sp>
        </mc:Fallback>
      </mc:AlternateContent>
      <p:cxnSp>
        <p:nvCxnSpPr>
          <p:cNvPr id="81" name="直接连接符 80">
            <a:extLst>
              <a:ext uri="{FF2B5EF4-FFF2-40B4-BE49-F238E27FC236}">
                <a16:creationId xmlns:a16="http://schemas.microsoft.com/office/drawing/2014/main" id="{469C62EF-3C27-499A-9435-CE91BB403E55}"/>
              </a:ext>
            </a:extLst>
          </p:cNvPr>
          <p:cNvCxnSpPr>
            <a:cxnSpLocks/>
            <a:stCxn id="45" idx="2"/>
            <a:endCxn id="79" idx="0"/>
          </p:cNvCxnSpPr>
          <p:nvPr/>
        </p:nvCxnSpPr>
        <p:spPr>
          <a:xfrm>
            <a:off x="7066329" y="4589741"/>
            <a:ext cx="489042" cy="517121"/>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84" name="副标题 2">
            <a:extLst>
              <a:ext uri="{FF2B5EF4-FFF2-40B4-BE49-F238E27FC236}">
                <a16:creationId xmlns:a16="http://schemas.microsoft.com/office/drawing/2014/main" id="{57C1B77F-D5D3-487F-9A09-501BCF50C1B5}"/>
              </a:ext>
            </a:extLst>
          </p:cNvPr>
          <p:cNvSpPr txBox="1">
            <a:spLocks/>
          </p:cNvSpPr>
          <p:nvPr/>
        </p:nvSpPr>
        <p:spPr>
          <a:xfrm>
            <a:off x="3395526" y="5153705"/>
            <a:ext cx="2343721" cy="469208"/>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zh-CN" altLang="en-US" sz="2800" dirty="0"/>
              <a:t>负视差区域的运动</a:t>
            </a:r>
            <a:endParaRPr lang="zh-CN" altLang="en-US" sz="2400" dirty="0"/>
          </a:p>
        </p:txBody>
      </p:sp>
      <p:cxnSp>
        <p:nvCxnSpPr>
          <p:cNvPr id="85" name="直接连接符 84">
            <a:extLst>
              <a:ext uri="{FF2B5EF4-FFF2-40B4-BE49-F238E27FC236}">
                <a16:creationId xmlns:a16="http://schemas.microsoft.com/office/drawing/2014/main" id="{91F4460B-D3A3-4FE2-AE51-608700D9F6A9}"/>
              </a:ext>
            </a:extLst>
          </p:cNvPr>
          <p:cNvCxnSpPr>
            <a:cxnSpLocks/>
          </p:cNvCxnSpPr>
          <p:nvPr/>
        </p:nvCxnSpPr>
        <p:spPr>
          <a:xfrm>
            <a:off x="3121497" y="4413961"/>
            <a:ext cx="1160968" cy="692901"/>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6B37BF4D-FC3B-429F-A245-55D85B6CEA80}"/>
              </a:ext>
            </a:extLst>
          </p:cNvPr>
          <p:cNvCxnSpPr>
            <a:cxnSpLocks/>
          </p:cNvCxnSpPr>
          <p:nvPr/>
        </p:nvCxnSpPr>
        <p:spPr>
          <a:xfrm flipV="1">
            <a:off x="4853789" y="4410773"/>
            <a:ext cx="1607404" cy="731126"/>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副标题 2">
                <a:extLst>
                  <a:ext uri="{FF2B5EF4-FFF2-40B4-BE49-F238E27FC236}">
                    <a16:creationId xmlns:a16="http://schemas.microsoft.com/office/drawing/2014/main" id="{9C45B904-70A6-41DA-9C07-BB2349AC5F71}"/>
                  </a:ext>
                </a:extLst>
              </p:cNvPr>
              <p:cNvSpPr txBox="1">
                <a:spLocks/>
              </p:cNvSpPr>
              <p:nvPr/>
            </p:nvSpPr>
            <p:spPr>
              <a:xfrm>
                <a:off x="2775473" y="5642280"/>
                <a:ext cx="3410173" cy="44182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800" dirty="0">
                    <a:solidFill>
                      <a:schemeClr val="accent6"/>
                    </a:solidFill>
                  </a:rPr>
                  <a:t>运动像素的视差平均值</a:t>
                </a:r>
                <a14:m>
                  <m:oMath xmlns:m="http://schemas.openxmlformats.org/officeDocument/2006/math">
                    <m:sSub>
                      <m:sSubPr>
                        <m:ctrlPr>
                          <a:rPr lang="zh-CN" altLang="zh-CN" i="1"/>
                        </m:ctrlPr>
                      </m:sSubPr>
                      <m:e>
                        <m:r>
                          <m:rPr>
                            <m:sty m:val="p"/>
                          </m:rPr>
                          <a:rPr lang="en-US" altLang="zh-CN"/>
                          <m:t>AVG</m:t>
                        </m:r>
                      </m:e>
                      <m:sub>
                        <m:r>
                          <m:rPr>
                            <m:sty m:val="p"/>
                          </m:rPr>
                          <a:rPr lang="en-US" altLang="zh-CN"/>
                          <m:t>mp</m:t>
                        </m:r>
                      </m:sub>
                    </m:sSub>
                  </m:oMath>
                </a14:m>
                <a:endParaRPr lang="zh-CN" altLang="en-US" sz="1600" dirty="0">
                  <a:solidFill>
                    <a:schemeClr val="accent6"/>
                  </a:solidFill>
                </a:endParaRPr>
              </a:p>
            </p:txBody>
          </p:sp>
        </mc:Choice>
        <mc:Fallback>
          <p:sp>
            <p:nvSpPr>
              <p:cNvPr id="93" name="副标题 2">
                <a:extLst>
                  <a:ext uri="{FF2B5EF4-FFF2-40B4-BE49-F238E27FC236}">
                    <a16:creationId xmlns:a16="http://schemas.microsoft.com/office/drawing/2014/main" id="{9C45B904-70A6-41DA-9C07-BB2349AC5F71}"/>
                  </a:ext>
                </a:extLst>
              </p:cNvPr>
              <p:cNvSpPr txBox="1">
                <a:spLocks noRot="1" noChangeAspect="1" noMove="1" noResize="1" noEditPoints="1" noAdjustHandles="1" noChangeArrowheads="1" noChangeShapeType="1" noTextEdit="1"/>
              </p:cNvSpPr>
              <p:nvPr/>
            </p:nvSpPr>
            <p:spPr>
              <a:xfrm>
                <a:off x="2775473" y="5642280"/>
                <a:ext cx="3410173" cy="441827"/>
              </a:xfrm>
              <a:prstGeom prst="rect">
                <a:avLst/>
              </a:prstGeom>
              <a:blipFill>
                <a:blip r:embed="rId8"/>
                <a:stretch>
                  <a:fillRect l="-1429" t="-6944" b="-69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8449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576782" cy="949805"/>
          </a:xfrm>
        </p:spPr>
        <p:txBody>
          <a:bodyPr>
            <a:normAutofit/>
          </a:bodyPr>
          <a:lstStyle/>
          <a:p>
            <a:r>
              <a:rPr lang="zh-CN" altLang="en-US" sz="3200" dirty="0"/>
              <a:t>视差的提取：</a:t>
            </a:r>
          </a:p>
        </p:txBody>
      </p:sp>
      <p:pic>
        <p:nvPicPr>
          <p:cNvPr id="5" name="图片 4">
            <a:extLst>
              <a:ext uri="{FF2B5EF4-FFF2-40B4-BE49-F238E27FC236}">
                <a16:creationId xmlns:a16="http://schemas.microsoft.com/office/drawing/2014/main" id="{1CA15D65-3C5C-4854-A660-B44CC92B85A0}"/>
              </a:ext>
            </a:extLst>
          </p:cNvPr>
          <p:cNvPicPr>
            <a:picLocks noChangeAspect="1"/>
          </p:cNvPicPr>
          <p:nvPr/>
        </p:nvPicPr>
        <p:blipFill rotWithShape="1">
          <a:blip r:embed="rId3">
            <a:extLst>
              <a:ext uri="{28A0092B-C50C-407E-A947-70E740481C1C}">
                <a14:useLocalDpi xmlns:a14="http://schemas.microsoft.com/office/drawing/2010/main" val="0"/>
              </a:ext>
            </a:extLst>
          </a:blip>
          <a:srcRect l="16709" t="4963" r="16709" b="4963"/>
          <a:stretch/>
        </p:blipFill>
        <p:spPr>
          <a:xfrm>
            <a:off x="1908401" y="1237131"/>
            <a:ext cx="5327195" cy="5405134"/>
          </a:xfrm>
          <a:prstGeom prst="rect">
            <a:avLst/>
          </a:prstGeom>
        </p:spPr>
      </p:pic>
      <p:pic>
        <p:nvPicPr>
          <p:cNvPr id="3" name="图片 2">
            <a:extLst>
              <a:ext uri="{FF2B5EF4-FFF2-40B4-BE49-F238E27FC236}">
                <a16:creationId xmlns:a16="http://schemas.microsoft.com/office/drawing/2014/main" id="{A70656BC-A6C7-4B0E-9567-E7EEBA7B6153}"/>
              </a:ext>
            </a:extLst>
          </p:cNvPr>
          <p:cNvPicPr>
            <a:picLocks noChangeAspect="1"/>
          </p:cNvPicPr>
          <p:nvPr/>
        </p:nvPicPr>
        <p:blipFill rotWithShape="1">
          <a:blip r:embed="rId4">
            <a:extLst>
              <a:ext uri="{28A0092B-C50C-407E-A947-70E740481C1C}">
                <a14:useLocalDpi xmlns:a14="http://schemas.microsoft.com/office/drawing/2010/main" val="0"/>
              </a:ext>
            </a:extLst>
          </a:blip>
          <a:srcRect t="12793" b="12793"/>
          <a:stretch/>
        </p:blipFill>
        <p:spPr>
          <a:xfrm>
            <a:off x="1079949" y="2119255"/>
            <a:ext cx="6984101" cy="2923389"/>
          </a:xfrm>
          <a:prstGeom prst="rect">
            <a:avLst/>
          </a:prstGeom>
        </p:spPr>
      </p:pic>
    </p:spTree>
    <p:extLst>
      <p:ext uri="{BB962C8B-B14F-4D97-AF65-F5344CB8AC3E}">
        <p14:creationId xmlns:p14="http://schemas.microsoft.com/office/powerpoint/2010/main" val="25747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576782" cy="949805"/>
          </a:xfrm>
        </p:spPr>
        <p:txBody>
          <a:bodyPr>
            <a:normAutofit/>
          </a:bodyPr>
          <a:lstStyle/>
          <a:p>
            <a:r>
              <a:rPr lang="zh-CN" altLang="en-US" sz="3200" dirty="0"/>
              <a:t>运动矢量的提取：</a:t>
            </a:r>
          </a:p>
        </p:txBody>
      </p:sp>
      <p:pic>
        <p:nvPicPr>
          <p:cNvPr id="4" name="图片 3">
            <a:extLst>
              <a:ext uri="{FF2B5EF4-FFF2-40B4-BE49-F238E27FC236}">
                <a16:creationId xmlns:a16="http://schemas.microsoft.com/office/drawing/2014/main" id="{D24CDC7F-0A77-493B-817C-008DD3A4E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470" y="1588655"/>
            <a:ext cx="4303058" cy="4840940"/>
          </a:xfrm>
          <a:prstGeom prst="rect">
            <a:avLst/>
          </a:prstGeom>
        </p:spPr>
      </p:pic>
      <p:pic>
        <p:nvPicPr>
          <p:cNvPr id="3" name="图片 2">
            <a:extLst>
              <a:ext uri="{FF2B5EF4-FFF2-40B4-BE49-F238E27FC236}">
                <a16:creationId xmlns:a16="http://schemas.microsoft.com/office/drawing/2014/main" id="{8776104C-B27F-4D3D-8C40-DC6C0C5E051A}"/>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t="12793" r="50000" b="12793"/>
          <a:stretch/>
        </p:blipFill>
        <p:spPr>
          <a:xfrm>
            <a:off x="1079949" y="2119255"/>
            <a:ext cx="3492051" cy="2923389"/>
          </a:xfrm>
          <a:prstGeom prst="rect">
            <a:avLst/>
          </a:prstGeom>
        </p:spPr>
      </p:pic>
      <p:pic>
        <p:nvPicPr>
          <p:cNvPr id="6" name="图片 5">
            <a:extLst>
              <a:ext uri="{FF2B5EF4-FFF2-40B4-BE49-F238E27FC236}">
                <a16:creationId xmlns:a16="http://schemas.microsoft.com/office/drawing/2014/main" id="{B567B9C1-7DCF-4D04-963D-A0EF904E776A}"/>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50000" t="12196" b="12196"/>
          <a:stretch/>
        </p:blipFill>
        <p:spPr>
          <a:xfrm>
            <a:off x="4571999" y="2095800"/>
            <a:ext cx="3492051" cy="2970298"/>
          </a:xfrm>
          <a:prstGeom prst="rect">
            <a:avLst/>
          </a:prstGeom>
        </p:spPr>
      </p:pic>
    </p:spTree>
    <p:extLst>
      <p:ext uri="{BB962C8B-B14F-4D97-AF65-F5344CB8AC3E}">
        <p14:creationId xmlns:p14="http://schemas.microsoft.com/office/powerpoint/2010/main" val="366520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2" y="638850"/>
            <a:ext cx="4982340" cy="949805"/>
          </a:xfrm>
        </p:spPr>
        <p:txBody>
          <a:bodyPr>
            <a:normAutofit fontScale="92500"/>
          </a:bodyPr>
          <a:lstStyle/>
          <a:p>
            <a:r>
              <a:rPr lang="zh-CN" altLang="en-US" sz="3200" dirty="0"/>
              <a:t>视差和运动对舒适度的影响：</a:t>
            </a:r>
          </a:p>
        </p:txBody>
      </p:sp>
      <mc:AlternateContent xmlns:mc="http://schemas.openxmlformats.org/markup-compatibility/2006">
        <mc:Choice xmlns:a14="http://schemas.microsoft.com/office/drawing/2010/main" Requires="a14">
          <p:graphicFrame>
            <p:nvGraphicFramePr>
              <p:cNvPr id="2" name="表格 1">
                <a:extLst>
                  <a:ext uri="{FF2B5EF4-FFF2-40B4-BE49-F238E27FC236}">
                    <a16:creationId xmlns:a16="http://schemas.microsoft.com/office/drawing/2014/main" id="{2F781F26-D0D8-44F3-A57A-E5C396BC9B76}"/>
                  </a:ext>
                </a:extLst>
              </p:cNvPr>
              <p:cNvGraphicFramePr>
                <a:graphicFrameLocks noGrp="1"/>
              </p:cNvGraphicFramePr>
              <p:nvPr>
                <p:extLst>
                  <p:ext uri="{D42A27DB-BD31-4B8C-83A1-F6EECF244321}">
                    <p14:modId xmlns:p14="http://schemas.microsoft.com/office/powerpoint/2010/main" val="2397762769"/>
                  </p:ext>
                </p:extLst>
              </p:nvPr>
            </p:nvGraphicFramePr>
            <p:xfrm>
              <a:off x="450272" y="1656678"/>
              <a:ext cx="8104425" cy="4336656"/>
            </p:xfrm>
            <a:graphic>
              <a:graphicData uri="http://schemas.openxmlformats.org/drawingml/2006/table">
                <a:tbl>
                  <a:tblPr firstRow="1" firstCol="1" bandRow="1">
                    <a:tableStyleId>{5C22544A-7EE6-4342-B048-85BDC9FD1C3A}</a:tableStyleId>
                  </a:tblPr>
                  <a:tblGrid>
                    <a:gridCol w="2542340">
                      <a:extLst>
                        <a:ext uri="{9D8B030D-6E8A-4147-A177-3AD203B41FA5}">
                          <a16:colId xmlns:a16="http://schemas.microsoft.com/office/drawing/2014/main" val="4242507444"/>
                        </a:ext>
                      </a:extLst>
                    </a:gridCol>
                    <a:gridCol w="1389703">
                      <a:extLst>
                        <a:ext uri="{9D8B030D-6E8A-4147-A177-3AD203B41FA5}">
                          <a16:colId xmlns:a16="http://schemas.microsoft.com/office/drawing/2014/main" val="2210678206"/>
                        </a:ext>
                      </a:extLst>
                    </a:gridCol>
                    <a:gridCol w="2086191">
                      <a:extLst>
                        <a:ext uri="{9D8B030D-6E8A-4147-A177-3AD203B41FA5}">
                          <a16:colId xmlns:a16="http://schemas.microsoft.com/office/drawing/2014/main" val="3945520205"/>
                        </a:ext>
                      </a:extLst>
                    </a:gridCol>
                    <a:gridCol w="2086191">
                      <a:extLst>
                        <a:ext uri="{9D8B030D-6E8A-4147-A177-3AD203B41FA5}">
                          <a16:colId xmlns:a16="http://schemas.microsoft.com/office/drawing/2014/main" val="1603857462"/>
                        </a:ext>
                      </a:extLst>
                    </a:gridCol>
                  </a:tblGrid>
                  <a:tr h="547828">
                    <a:tc>
                      <a:txBody>
                        <a:bodyPr/>
                        <a:lstStyle/>
                        <a:p>
                          <a:pPr indent="127000" algn="ctr">
                            <a:lnSpc>
                              <a:spcPct val="125000"/>
                            </a:lnSpc>
                            <a:spcAft>
                              <a:spcPts val="0"/>
                            </a:spcAft>
                          </a:pPr>
                          <a:r>
                            <a:rPr lang="zh-CN" sz="2700" kern="100" dirty="0">
                              <a:effectLst/>
                            </a:rPr>
                            <a:t>统计学特征</a:t>
                          </a:r>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权重</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启动阈值</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截止阈值</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912353690"/>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kern="100">
                                        <a:effectLst/>
                                      </a:rPr>
                                    </m:ctrlPr>
                                  </m:sSubPr>
                                  <m:e>
                                    <m:r>
                                      <m:rPr>
                                        <m:sty m:val="p"/>
                                      </m:rPr>
                                      <a:rPr lang="en-US" sz="2700" kern="100">
                                        <a:effectLst/>
                                      </a:rPr>
                                      <m:t>AVG</m:t>
                                    </m:r>
                                  </m:e>
                                  <m:sub>
                                    <m:r>
                                      <m:rPr>
                                        <m:sty m:val="p"/>
                                      </m:rPr>
                                      <a:rPr lang="en-US" sz="2700" kern="100">
                                        <a:effectLst/>
                                      </a:rPr>
                                      <m:t>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1809124555"/>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kern="100">
                                        <a:effectLst/>
                                      </a:rPr>
                                    </m:ctrlPr>
                                  </m:sSubPr>
                                  <m:e>
                                    <m:r>
                                      <m:rPr>
                                        <m:sty m:val="p"/>
                                      </m:rPr>
                                      <a:rPr lang="en-US" sz="2700" kern="100">
                                        <a:effectLst/>
                                      </a:rPr>
                                      <m:t>SD</m:t>
                                    </m:r>
                                  </m:e>
                                  <m:sub>
                                    <m:r>
                                      <m:rPr>
                                        <m:sty m:val="p"/>
                                      </m:rPr>
                                      <a:rPr lang="en-US" sz="2700" kern="100">
                                        <a:effectLst/>
                                      </a:rPr>
                                      <m:t>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130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152051453"/>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kern="100">
                                        <a:effectLst/>
                                      </a:rPr>
                                    </m:ctrlPr>
                                  </m:sSubPr>
                                  <m:e>
                                    <m:r>
                                      <m:rPr>
                                        <m:sty m:val="p"/>
                                      </m:rPr>
                                      <a:rPr lang="en-US" sz="2700" kern="100">
                                        <a:effectLst/>
                                      </a:rPr>
                                      <m:t>P</m:t>
                                    </m:r>
                                  </m:e>
                                  <m:sub>
                                    <m:r>
                                      <m:rPr>
                                        <m:sty m:val="p"/>
                                      </m:rPr>
                                      <a:rPr lang="en-US" sz="2700" kern="100">
                                        <a:effectLst/>
                                      </a:rPr>
                                      <m:t>np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0.4</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879662334"/>
                      </a:ext>
                    </a:extLst>
                  </a:tr>
                  <a:tr h="560951">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kern="100">
                                        <a:effectLst/>
                                      </a:rPr>
                                    </m:ctrlPr>
                                  </m:sSubPr>
                                  <m:e>
                                    <m:r>
                                      <m:rPr>
                                        <m:sty m:val="p"/>
                                      </m:rPr>
                                      <a:rPr lang="en-US" sz="2700" kern="100">
                                        <a:effectLst/>
                                      </a:rPr>
                                      <m:t>AVG</m:t>
                                    </m:r>
                                  </m:e>
                                  <m:sub>
                                    <m:r>
                                      <m:rPr>
                                        <m:sty m:val="p"/>
                                      </m:rPr>
                                      <a:rPr lang="en-US" sz="2700" kern="100">
                                        <a:effectLst/>
                                      </a:rPr>
                                      <m:t>mp</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30107570"/>
                      </a:ext>
                    </a:extLst>
                  </a:tr>
                  <a:tr h="515008">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kern="100">
                                        <a:effectLst/>
                                      </a:rPr>
                                    </m:ctrlPr>
                                  </m:sSubPr>
                                  <m:e>
                                    <m:r>
                                      <m:rPr>
                                        <m:sty m:val="p"/>
                                      </m:rPr>
                                      <a:rPr lang="en-US" sz="2700" kern="100">
                                        <a:effectLst/>
                                      </a:rPr>
                                      <m:t>AVG</m:t>
                                    </m:r>
                                  </m:e>
                                  <m:sub>
                                    <m:r>
                                      <m:rPr>
                                        <m:sty m:val="p"/>
                                      </m:rPr>
                                      <a:rPr lang="en-US" sz="2700" kern="100">
                                        <a:effectLst/>
                                      </a:rPr>
                                      <m:t>mv</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390889886"/>
                      </a:ext>
                    </a:extLst>
                  </a:tr>
                  <a:tr h="515008">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kern="100">
                                        <a:effectLst/>
                                      </a:rPr>
                                    </m:ctrlPr>
                                  </m:sSubPr>
                                  <m:e>
                                    <m:r>
                                      <m:rPr>
                                        <m:sty m:val="p"/>
                                      </m:rPr>
                                      <a:rPr lang="en-US" sz="2700" kern="100">
                                        <a:effectLst/>
                                      </a:rPr>
                                      <m:t>Mo</m:t>
                                    </m:r>
                                  </m:e>
                                  <m:sub>
                                    <m:r>
                                      <m:rPr>
                                        <m:sty m:val="p"/>
                                      </m:rPr>
                                      <a:rPr lang="en-US" sz="2700" kern="100">
                                        <a:effectLst/>
                                      </a:rPr>
                                      <m:t>mv</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30</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426369309"/>
                      </a:ext>
                    </a:extLst>
                  </a:tr>
                  <a:tr h="515008">
                    <a:tc>
                      <a:txBody>
                        <a:bodyPr/>
                        <a:lstStyle/>
                        <a:p>
                          <a:pPr indent="127000" algn="ctr">
                            <a:lnSpc>
                              <a:spcPct val="125000"/>
                            </a:lnSpc>
                            <a:spcAft>
                              <a:spcPts val="0"/>
                            </a:spcAft>
                          </a:pPr>
                          <a14:m>
                            <m:oMathPara xmlns:m="http://schemas.openxmlformats.org/officeDocument/2006/math">
                              <m:oMathParaPr>
                                <m:jc m:val="centerGroup"/>
                              </m:oMathParaPr>
                              <m:oMath xmlns:m="http://schemas.openxmlformats.org/officeDocument/2006/math">
                                <m:sSub>
                                  <m:sSubPr>
                                    <m:ctrlPr>
                                      <a:rPr lang="zh-CN" sz="2700" kern="100">
                                        <a:effectLst/>
                                      </a:rPr>
                                    </m:ctrlPr>
                                  </m:sSubPr>
                                  <m:e>
                                    <m:r>
                                      <m:rPr>
                                        <m:sty m:val="p"/>
                                      </m:rPr>
                                      <a:rPr lang="en-US" sz="2700" kern="100">
                                        <a:effectLst/>
                                      </a:rPr>
                                      <m:t>SD</m:t>
                                    </m:r>
                                  </m:e>
                                  <m:sub>
                                    <m:r>
                                      <m:rPr>
                                        <m:sty m:val="p"/>
                                      </m:rPr>
                                      <a:rPr lang="en-US" sz="2700" kern="100">
                                        <a:effectLst/>
                                      </a:rPr>
                                      <m:t>mv</m:t>
                                    </m:r>
                                  </m:sub>
                                </m:sSub>
                              </m:oMath>
                            </m:oMathPara>
                          </a14:m>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dirty="0">
                              <a:effectLst/>
                            </a:rPr>
                            <a:t>--</a:t>
                          </a:r>
                          <a:endParaRPr lang="zh-CN" sz="3100" kern="100" dirty="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825768224"/>
                      </a:ext>
                    </a:extLst>
                  </a:tr>
                </a:tbl>
              </a:graphicData>
            </a:graphic>
          </p:graphicFrame>
        </mc:Choice>
        <mc:Fallback>
          <p:graphicFrame>
            <p:nvGraphicFramePr>
              <p:cNvPr id="2" name="表格 1">
                <a:extLst>
                  <a:ext uri="{FF2B5EF4-FFF2-40B4-BE49-F238E27FC236}">
                    <a16:creationId xmlns:a16="http://schemas.microsoft.com/office/drawing/2014/main" id="{2F781F26-D0D8-44F3-A57A-E5C396BC9B76}"/>
                  </a:ext>
                </a:extLst>
              </p:cNvPr>
              <p:cNvGraphicFramePr>
                <a:graphicFrameLocks noGrp="1"/>
              </p:cNvGraphicFramePr>
              <p:nvPr>
                <p:extLst>
                  <p:ext uri="{D42A27DB-BD31-4B8C-83A1-F6EECF244321}">
                    <p14:modId xmlns:p14="http://schemas.microsoft.com/office/powerpoint/2010/main" val="2397762769"/>
                  </p:ext>
                </p:extLst>
              </p:nvPr>
            </p:nvGraphicFramePr>
            <p:xfrm>
              <a:off x="450272" y="1656678"/>
              <a:ext cx="8104425" cy="4336656"/>
            </p:xfrm>
            <a:graphic>
              <a:graphicData uri="http://schemas.openxmlformats.org/drawingml/2006/table">
                <a:tbl>
                  <a:tblPr firstRow="1" firstCol="1" bandRow="1">
                    <a:tableStyleId>{5C22544A-7EE6-4342-B048-85BDC9FD1C3A}</a:tableStyleId>
                  </a:tblPr>
                  <a:tblGrid>
                    <a:gridCol w="2542340">
                      <a:extLst>
                        <a:ext uri="{9D8B030D-6E8A-4147-A177-3AD203B41FA5}">
                          <a16:colId xmlns:a16="http://schemas.microsoft.com/office/drawing/2014/main" val="4242507444"/>
                        </a:ext>
                      </a:extLst>
                    </a:gridCol>
                    <a:gridCol w="1389703">
                      <a:extLst>
                        <a:ext uri="{9D8B030D-6E8A-4147-A177-3AD203B41FA5}">
                          <a16:colId xmlns:a16="http://schemas.microsoft.com/office/drawing/2014/main" val="2210678206"/>
                        </a:ext>
                      </a:extLst>
                    </a:gridCol>
                    <a:gridCol w="2086191">
                      <a:extLst>
                        <a:ext uri="{9D8B030D-6E8A-4147-A177-3AD203B41FA5}">
                          <a16:colId xmlns:a16="http://schemas.microsoft.com/office/drawing/2014/main" val="3945520205"/>
                        </a:ext>
                      </a:extLst>
                    </a:gridCol>
                    <a:gridCol w="2086191">
                      <a:extLst>
                        <a:ext uri="{9D8B030D-6E8A-4147-A177-3AD203B41FA5}">
                          <a16:colId xmlns:a16="http://schemas.microsoft.com/office/drawing/2014/main" val="1603857462"/>
                        </a:ext>
                      </a:extLst>
                    </a:gridCol>
                  </a:tblGrid>
                  <a:tr h="547828">
                    <a:tc>
                      <a:txBody>
                        <a:bodyPr/>
                        <a:lstStyle/>
                        <a:p>
                          <a:pPr indent="127000" algn="ctr">
                            <a:lnSpc>
                              <a:spcPct val="125000"/>
                            </a:lnSpc>
                            <a:spcAft>
                              <a:spcPts val="0"/>
                            </a:spcAft>
                          </a:pPr>
                          <a:r>
                            <a:rPr lang="zh-CN" sz="2700" kern="100" dirty="0">
                              <a:effectLst/>
                            </a:rPr>
                            <a:t>统计学特征</a:t>
                          </a:r>
                          <a:endParaRPr lang="zh-CN" sz="3100" kern="100" dirty="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权重</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启动阈值</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zh-CN" sz="2700" kern="100">
                              <a:effectLst/>
                            </a:rPr>
                            <a:t>截止阈值</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912353690"/>
                      </a:ext>
                    </a:extLst>
                  </a:tr>
                  <a:tr h="560951">
                    <a:tc>
                      <a:txBody>
                        <a:bodyPr/>
                        <a:lstStyle/>
                        <a:p>
                          <a:endParaRPr lang="zh-CN"/>
                        </a:p>
                      </a:txBody>
                      <a:tcPr marL="176574" marR="176574" marT="0" marB="0">
                        <a:blipFill>
                          <a:blip r:embed="rId3"/>
                          <a:stretch>
                            <a:fillRect l="-239" t="-108696" r="-219378" b="-603261"/>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1809124555"/>
                      </a:ext>
                    </a:extLst>
                  </a:tr>
                  <a:tr h="560951">
                    <a:tc>
                      <a:txBody>
                        <a:bodyPr/>
                        <a:lstStyle/>
                        <a:p>
                          <a:endParaRPr lang="zh-CN"/>
                        </a:p>
                      </a:txBody>
                      <a:tcPr marL="176574" marR="176574" marT="0" marB="0">
                        <a:blipFill>
                          <a:blip r:embed="rId3"/>
                          <a:stretch>
                            <a:fillRect l="-239" t="-206452" r="-219378" b="-496774"/>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130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152051453"/>
                      </a:ext>
                    </a:extLst>
                  </a:tr>
                  <a:tr h="560951">
                    <a:tc>
                      <a:txBody>
                        <a:bodyPr/>
                        <a:lstStyle/>
                        <a:p>
                          <a:endParaRPr lang="zh-CN"/>
                        </a:p>
                      </a:txBody>
                      <a:tcPr marL="176574" marR="176574" marT="0" marB="0">
                        <a:blipFill>
                          <a:blip r:embed="rId3"/>
                          <a:stretch>
                            <a:fillRect l="-239" t="-309783" r="-219378" b="-402174"/>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0.4</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879662334"/>
                      </a:ext>
                    </a:extLst>
                  </a:tr>
                  <a:tr h="560951">
                    <a:tc>
                      <a:txBody>
                        <a:bodyPr/>
                        <a:lstStyle/>
                        <a:p>
                          <a:endParaRPr lang="zh-CN"/>
                        </a:p>
                      </a:txBody>
                      <a:tcPr marL="176574" marR="176574" marT="0" marB="0">
                        <a:blipFill>
                          <a:blip r:embed="rId3"/>
                          <a:stretch>
                            <a:fillRect l="-239" t="-409783" r="-219378" b="-302174"/>
                          </a:stretch>
                        </a:blipFill>
                      </a:tcPr>
                    </a:tc>
                    <a:tc>
                      <a:txBody>
                        <a:bodyPr/>
                        <a:lstStyle/>
                        <a:p>
                          <a:pPr indent="127000" algn="ctr">
                            <a:lnSpc>
                              <a:spcPct val="125000"/>
                            </a:lnSpc>
                            <a:spcAft>
                              <a:spcPts val="0"/>
                            </a:spcAft>
                          </a:pPr>
                          <a:r>
                            <a:rPr lang="en-US" sz="2700" kern="100">
                              <a:effectLst/>
                            </a:rPr>
                            <a:t>0.15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5</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30107570"/>
                      </a:ext>
                    </a:extLst>
                  </a:tr>
                  <a:tr h="515008">
                    <a:tc>
                      <a:txBody>
                        <a:bodyPr/>
                        <a:lstStyle/>
                        <a:p>
                          <a:endParaRPr lang="zh-CN"/>
                        </a:p>
                      </a:txBody>
                      <a:tcPr marL="176574" marR="176574" marT="0" marB="0">
                        <a:blipFill>
                          <a:blip r:embed="rId3"/>
                          <a:stretch>
                            <a:fillRect l="-239" t="-551765" r="-219378" b="-227059"/>
                          </a:stretch>
                        </a:blipFill>
                      </a:tcPr>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390889886"/>
                      </a:ext>
                    </a:extLst>
                  </a:tr>
                  <a:tr h="515008">
                    <a:tc>
                      <a:txBody>
                        <a:bodyPr/>
                        <a:lstStyle/>
                        <a:p>
                          <a:endParaRPr lang="zh-CN"/>
                        </a:p>
                      </a:txBody>
                      <a:tcPr marL="176574" marR="176574" marT="0" marB="0">
                        <a:blipFill>
                          <a:blip r:embed="rId3"/>
                          <a:stretch>
                            <a:fillRect l="-239" t="-659524" r="-219378" b="-129762"/>
                          </a:stretch>
                        </a:blipFill>
                      </a:tcPr>
                    </a:tc>
                    <a:tc>
                      <a:txBody>
                        <a:bodyPr/>
                        <a:lstStyle/>
                        <a:p>
                          <a:pPr indent="127000" algn="ctr">
                            <a:lnSpc>
                              <a:spcPct val="125000"/>
                            </a:lnSpc>
                            <a:spcAft>
                              <a:spcPts val="0"/>
                            </a:spcAft>
                          </a:pPr>
                          <a:r>
                            <a:rPr lang="en-US" sz="2700" kern="100">
                              <a:effectLst/>
                            </a:rPr>
                            <a:t>0.2</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30</a:t>
                          </a:r>
                          <a:endParaRPr lang="zh-CN" sz="3100" kern="10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2426369309"/>
                      </a:ext>
                    </a:extLst>
                  </a:tr>
                  <a:tr h="515008">
                    <a:tc>
                      <a:txBody>
                        <a:bodyPr/>
                        <a:lstStyle/>
                        <a:p>
                          <a:endParaRPr lang="zh-CN"/>
                        </a:p>
                      </a:txBody>
                      <a:tcPr marL="176574" marR="176574" marT="0" marB="0">
                        <a:blipFill>
                          <a:blip r:embed="rId3"/>
                          <a:stretch>
                            <a:fillRect l="-239" t="-750588" r="-219378" b="-28235"/>
                          </a:stretch>
                        </a:blipFill>
                      </a:tcPr>
                    </a:tc>
                    <a:tc>
                      <a:txBody>
                        <a:bodyPr/>
                        <a:lstStyle/>
                        <a:p>
                          <a:pPr indent="127000" algn="ctr">
                            <a:lnSpc>
                              <a:spcPct val="125000"/>
                            </a:lnSpc>
                            <a:spcAft>
                              <a:spcPts val="0"/>
                            </a:spcAft>
                          </a:pPr>
                          <a:r>
                            <a:rPr lang="en-US" sz="2700" kern="100">
                              <a:effectLst/>
                            </a:rPr>
                            <a:t>0.1</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a:effectLst/>
                            </a:rPr>
                            <a:t>20</a:t>
                          </a:r>
                          <a:endParaRPr lang="zh-CN" sz="3100" kern="100">
                            <a:effectLst/>
                            <a:latin typeface="Times New Roman" panose="02020603050405020304" pitchFamily="18" charset="0"/>
                            <a:ea typeface="宋体" panose="02010600030101010101" pitchFamily="2" charset="-122"/>
                          </a:endParaRPr>
                        </a:p>
                      </a:txBody>
                      <a:tcPr marL="176574" marR="176574" marT="0" marB="0"/>
                    </a:tc>
                    <a:tc>
                      <a:txBody>
                        <a:bodyPr/>
                        <a:lstStyle/>
                        <a:p>
                          <a:pPr indent="127000" algn="ctr">
                            <a:lnSpc>
                              <a:spcPct val="125000"/>
                            </a:lnSpc>
                            <a:spcAft>
                              <a:spcPts val="0"/>
                            </a:spcAft>
                          </a:pPr>
                          <a:r>
                            <a:rPr lang="en-US" sz="2700" kern="100" dirty="0">
                              <a:effectLst/>
                            </a:rPr>
                            <a:t>--</a:t>
                          </a:r>
                          <a:endParaRPr lang="zh-CN" sz="3100" kern="100" dirty="0">
                            <a:effectLst/>
                            <a:latin typeface="Times New Roman" panose="02020603050405020304" pitchFamily="18" charset="0"/>
                            <a:ea typeface="宋体" panose="02010600030101010101" pitchFamily="2" charset="-122"/>
                          </a:endParaRPr>
                        </a:p>
                      </a:txBody>
                      <a:tcPr marL="176574" marR="176574" marT="0" marB="0"/>
                    </a:tc>
                    <a:extLst>
                      <a:ext uri="{0D108BD9-81ED-4DB2-BD59-A6C34878D82A}">
                        <a16:rowId xmlns:a16="http://schemas.microsoft.com/office/drawing/2014/main" val="3825768224"/>
                      </a:ext>
                    </a:extLst>
                  </a:tr>
                </a:tbl>
              </a:graphicData>
            </a:graphic>
          </p:graphicFrame>
        </mc:Fallback>
      </mc:AlternateContent>
    </p:spTree>
    <p:extLst>
      <p:ext uri="{BB962C8B-B14F-4D97-AF65-F5344CB8AC3E}">
        <p14:creationId xmlns:p14="http://schemas.microsoft.com/office/powerpoint/2010/main" val="409912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副标题 2">
            <a:extLst>
              <a:ext uri="{FF2B5EF4-FFF2-40B4-BE49-F238E27FC236}">
                <a16:creationId xmlns:a16="http://schemas.microsoft.com/office/drawing/2014/main" id="{A85EBF00-7674-42C3-9A52-548ED5A4DFFB}"/>
              </a:ext>
            </a:extLst>
          </p:cNvPr>
          <p:cNvSpPr>
            <a:spLocks noGrp="1"/>
          </p:cNvSpPr>
          <p:nvPr>
            <p:ph type="subTitle" idx="1"/>
          </p:nvPr>
        </p:nvSpPr>
        <p:spPr>
          <a:xfrm>
            <a:off x="450273" y="638850"/>
            <a:ext cx="3981878" cy="949805"/>
          </a:xfrm>
        </p:spPr>
        <p:txBody>
          <a:bodyPr>
            <a:normAutofit/>
          </a:bodyPr>
          <a:lstStyle/>
          <a:p>
            <a:r>
              <a:rPr lang="zh-CN" altLang="en-US" sz="3200" dirty="0"/>
              <a:t>视频帧的舒适度计算：</a:t>
            </a:r>
          </a:p>
        </p:txBody>
      </p:sp>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3F78F50B-4985-4D30-B739-89D1A86608B4}"/>
                  </a:ext>
                </a:extLst>
              </p:cNvPr>
              <p:cNvSpPr/>
              <p:nvPr/>
            </p:nvSpPr>
            <p:spPr>
              <a:xfrm>
                <a:off x="1788458" y="2697546"/>
                <a:ext cx="5567084" cy="204036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z="2400" smtClean="0">
                          <a:solidFill>
                            <a:schemeClr val="bg1"/>
                          </a:solidFill>
                          <a:latin typeface="Cambria Math" panose="02040503050406030204" pitchFamily="18" charset="0"/>
                        </a:rPr>
                        <m:t>Comfor</m:t>
                      </m:r>
                      <m:r>
                        <m:rPr>
                          <m:sty m:val="p"/>
                        </m:rPr>
                        <a:rPr lang="en-US" altLang="zh-CN" sz="2400" i="1">
                          <a:solidFill>
                            <a:schemeClr val="bg1"/>
                          </a:solidFill>
                          <a:latin typeface="Cambria Math" panose="02040503050406030204" pitchFamily="18" charset="0"/>
                        </a:rPr>
                        <m:t>t</m:t>
                      </m:r>
                      <m:r>
                        <a:rPr lang="zh-CN" altLang="en-US" sz="2400" smtClean="0">
                          <a:solidFill>
                            <a:schemeClr val="bg1"/>
                          </a:solidFill>
                          <a:latin typeface="Cambria Math" panose="02040503050406030204" pitchFamily="18" charset="0"/>
                        </a:rPr>
                        <m:t>=</m:t>
                      </m:r>
                    </m:oMath>
                  </m:oMathPara>
                </a14:m>
                <a:endParaRPr lang="en-US" altLang="zh-CN" sz="2400" dirty="0">
                  <a:solidFill>
                    <a:schemeClr val="bg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zh-CN" altLang="en-US" sz="2400">
                          <a:solidFill>
                            <a:schemeClr val="bg1"/>
                          </a:solidFill>
                          <a:latin typeface="Cambria Math" panose="02040503050406030204" pitchFamily="18" charset="0"/>
                        </a:rPr>
                        <m:t>1−</m:t>
                      </m:r>
                      <m:sSub>
                        <m:sSubPr>
                          <m:ctrlPr>
                            <a:rPr lang="zh-CN" altLang="en-US" sz="2400" i="1">
                              <a:solidFill>
                                <a:schemeClr val="bg1"/>
                              </a:solidFill>
                              <a:latin typeface="Cambria Math" panose="02040503050406030204" pitchFamily="18" charset="0"/>
                            </a:rPr>
                          </m:ctrlPr>
                        </m:sSubPr>
                        <m:e>
                          <m:r>
                            <m:rPr>
                              <m:sty m:val="p"/>
                            </m:rPr>
                            <a:rPr lang="zh-CN" altLang="en-US" sz="2400">
                              <a:solidFill>
                                <a:schemeClr val="bg1"/>
                              </a:solidFill>
                              <a:latin typeface="Cambria Math" panose="02040503050406030204" pitchFamily="18" charset="0"/>
                            </a:rPr>
                            <m:t>W</m:t>
                          </m:r>
                        </m:e>
                        <m:sub>
                          <m:r>
                            <a:rPr lang="zh-CN" altLang="en-US" sz="2400">
                              <a:solidFill>
                                <a:schemeClr val="bg1"/>
                              </a:solidFill>
                              <a:latin typeface="Cambria Math" panose="02040503050406030204" pitchFamily="18" charset="0"/>
                            </a:rPr>
                            <m:t>1</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𝐴𝑉</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𝐺</m:t>
                              </m:r>
                            </m:e>
                            <m:sub>
                              <m:r>
                                <a:rPr lang="zh-CN" altLang="en-US" sz="2400" i="1">
                                  <a:solidFill>
                                    <a:schemeClr val="bg1"/>
                                  </a:solidFill>
                                  <a:latin typeface="Cambria Math" panose="02040503050406030204" pitchFamily="18" charset="0"/>
                                </a:rPr>
                                <m:t>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2</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𝑆</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𝐷</m:t>
                              </m:r>
                            </m:e>
                            <m:sub>
                              <m:r>
                                <a:rPr lang="zh-CN" altLang="en-US" sz="2400" i="1">
                                  <a:solidFill>
                                    <a:schemeClr val="bg1"/>
                                  </a:solidFill>
                                  <a:latin typeface="Cambria Math" panose="02040503050406030204" pitchFamily="18" charset="0"/>
                                </a:rPr>
                                <m:t>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3</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𝐿</m:t>
                      </m:r>
                      <m:d>
                        <m:dPr>
                          <m:ctrlPr>
                            <a:rPr lang="zh-CN" altLang="en-US" sz="2400" i="1">
                              <a:solidFill>
                                <a:schemeClr val="bg1"/>
                              </a:solidFill>
                              <a:latin typeface="Cambria Math" panose="02040503050406030204" pitchFamily="18" charset="0"/>
                            </a:rPr>
                          </m:ctrlPr>
                        </m:dPr>
                        <m:e>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𝑃</m:t>
                              </m:r>
                            </m:e>
                            <m:sub>
                              <m:r>
                                <a:rPr lang="zh-CN" altLang="en-US" sz="2400" i="1">
                                  <a:solidFill>
                                    <a:schemeClr val="bg1"/>
                                  </a:solidFill>
                                  <a:latin typeface="Cambria Math" panose="02040503050406030204" pitchFamily="18" charset="0"/>
                                </a:rPr>
                                <m:t>𝑛𝑝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4</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𝐴𝑉</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𝐺</m:t>
                              </m:r>
                            </m:e>
                            <m:sub>
                              <m:r>
                                <a:rPr lang="zh-CN" altLang="en-US" sz="2400" i="1">
                                  <a:solidFill>
                                    <a:schemeClr val="bg1"/>
                                  </a:solidFill>
                                  <a:latin typeface="Cambria Math" panose="02040503050406030204" pitchFamily="18" charset="0"/>
                                </a:rPr>
                                <m:t>𝑚𝑝</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5</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𝐴𝑉</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𝐺</m:t>
                              </m:r>
                            </m:e>
                            <m:sub>
                              <m:r>
                                <a:rPr lang="zh-CN" altLang="en-US" sz="2400" i="1">
                                  <a:solidFill>
                                    <a:schemeClr val="bg1"/>
                                  </a:solidFill>
                                  <a:latin typeface="Cambria Math" panose="02040503050406030204" pitchFamily="18" charset="0"/>
                                </a:rPr>
                                <m:t>𝑚𝑣</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6</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𝐿</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𝑀</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𝑜</m:t>
                              </m:r>
                            </m:e>
                            <m:sub>
                              <m:r>
                                <a:rPr lang="zh-CN" altLang="en-US" sz="2400" i="1">
                                  <a:solidFill>
                                    <a:schemeClr val="bg1"/>
                                  </a:solidFill>
                                  <a:latin typeface="Cambria Math" panose="02040503050406030204" pitchFamily="18" charset="0"/>
                                </a:rPr>
                                <m:t>𝑚𝑣</m:t>
                              </m:r>
                            </m:sub>
                          </m:sSub>
                        </m:e>
                      </m:d>
                      <m:r>
                        <a:rPr lang="zh-CN" altLang="en-US" sz="240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𝑊</m:t>
                          </m:r>
                        </m:e>
                        <m:sub>
                          <m:r>
                            <a:rPr lang="zh-CN" altLang="en-US" sz="2400">
                              <a:solidFill>
                                <a:schemeClr val="bg1"/>
                              </a:solidFill>
                              <a:latin typeface="Cambria Math" panose="02040503050406030204" pitchFamily="18" charset="0"/>
                            </a:rPr>
                            <m:t>7</m:t>
                          </m:r>
                        </m:sub>
                      </m:sSub>
                      <m:r>
                        <a:rPr lang="zh-CN" altLang="en-US" sz="2400">
                          <a:solidFill>
                            <a:schemeClr val="bg1"/>
                          </a:solidFill>
                          <a:latin typeface="Cambria Math" panose="02040503050406030204" pitchFamily="18" charset="0"/>
                        </a:rPr>
                        <m:t>∗</m:t>
                      </m:r>
                      <m:r>
                        <a:rPr lang="zh-CN" altLang="en-US" sz="2400" i="1">
                          <a:solidFill>
                            <a:schemeClr val="bg1"/>
                          </a:solidFill>
                          <a:latin typeface="Cambria Math" panose="02040503050406030204" pitchFamily="18" charset="0"/>
                        </a:rPr>
                        <m:t>𝐴</m:t>
                      </m:r>
                      <m:d>
                        <m:dPr>
                          <m:ctrlPr>
                            <a:rPr lang="zh-CN" altLang="en-US" sz="2400" i="1">
                              <a:solidFill>
                                <a:schemeClr val="bg1"/>
                              </a:solidFill>
                              <a:latin typeface="Cambria Math" panose="02040503050406030204" pitchFamily="18" charset="0"/>
                            </a:rPr>
                          </m:ctrlPr>
                        </m:dPr>
                        <m:e>
                          <m:r>
                            <a:rPr lang="zh-CN" altLang="en-US" sz="2400" i="1">
                              <a:solidFill>
                                <a:schemeClr val="bg1"/>
                              </a:solidFill>
                              <a:latin typeface="Cambria Math" panose="02040503050406030204" pitchFamily="18" charset="0"/>
                            </a:rPr>
                            <m:t>𝑆</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𝐷</m:t>
                              </m:r>
                            </m:e>
                            <m:sub>
                              <m:r>
                                <a:rPr lang="zh-CN" altLang="en-US" sz="2400" i="1">
                                  <a:solidFill>
                                    <a:schemeClr val="bg1"/>
                                  </a:solidFill>
                                  <a:latin typeface="Cambria Math" panose="02040503050406030204" pitchFamily="18" charset="0"/>
                                </a:rPr>
                                <m:t>𝑚𝑣</m:t>
                              </m:r>
                            </m:sub>
                          </m:sSub>
                        </m:e>
                      </m:d>
                    </m:oMath>
                  </m:oMathPara>
                </a14:m>
                <a:endParaRPr lang="zh-CN" altLang="en-US" sz="2400" dirty="0">
                  <a:solidFill>
                    <a:schemeClr val="bg1"/>
                  </a:solidFill>
                </a:endParaRPr>
              </a:p>
            </p:txBody>
          </p:sp>
        </mc:Choice>
        <mc:Fallback>
          <p:sp>
            <p:nvSpPr>
              <p:cNvPr id="7" name="矩形 6">
                <a:extLst>
                  <a:ext uri="{FF2B5EF4-FFF2-40B4-BE49-F238E27FC236}">
                    <a16:creationId xmlns:a16="http://schemas.microsoft.com/office/drawing/2014/main" id="{3F78F50B-4985-4D30-B739-89D1A86608B4}"/>
                  </a:ext>
                </a:extLst>
              </p:cNvPr>
              <p:cNvSpPr>
                <a:spLocks noRot="1" noChangeAspect="1" noMove="1" noResize="1" noEditPoints="1" noAdjustHandles="1" noChangeArrowheads="1" noChangeShapeType="1" noTextEdit="1"/>
              </p:cNvSpPr>
              <p:nvPr/>
            </p:nvSpPr>
            <p:spPr>
              <a:xfrm>
                <a:off x="1788458" y="2697546"/>
                <a:ext cx="5567084" cy="2040367"/>
              </a:xfrm>
              <a:prstGeom prst="rect">
                <a:avLst/>
              </a:prstGeom>
              <a:blipFill>
                <a:blip r:embed="rId3"/>
                <a:stretch>
                  <a:fillRect l="-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6836775"/>
      </p:ext>
    </p:extLst>
  </p:cSld>
  <p:clrMapOvr>
    <a:masterClrMapping/>
  </p:clrMapOvr>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393</TotalTime>
  <Words>1002</Words>
  <Application>Microsoft Office PowerPoint</Application>
  <PresentationFormat>全屏显示(4:3)</PresentationFormat>
  <Paragraphs>148</Paragraphs>
  <Slides>16</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等线</vt:lpstr>
      <vt:lpstr>Arial</vt:lpstr>
      <vt:lpstr>Cambria Math</vt:lpstr>
      <vt:lpstr>Century Gothic</vt:lpstr>
      <vt:lpstr>Times New Roman</vt:lpstr>
      <vt:lpstr>Wingdings 3</vt:lpstr>
      <vt:lpstr>切片</vt:lpstr>
      <vt:lpstr>基于视差和运动矢量的 立体视频舒适度研究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基于视差和运动矢量的 立体视频舒适度研究</dc:title>
  <dc:creator>王 家才</dc:creator>
  <cp:lastModifiedBy>王 家才</cp:lastModifiedBy>
  <cp:revision>35</cp:revision>
  <dcterms:created xsi:type="dcterms:W3CDTF">2019-06-22T05:27:47Z</dcterms:created>
  <dcterms:modified xsi:type="dcterms:W3CDTF">2019-06-22T13:07:01Z</dcterms:modified>
</cp:coreProperties>
</file>